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922" r:id="rId1"/>
  </p:sldMasterIdLst>
  <p:notesMasterIdLst>
    <p:notesMasterId r:id="rId65"/>
  </p:notesMasterIdLst>
  <p:sldIdLst>
    <p:sldId id="450" r:id="rId2"/>
    <p:sldId id="456" r:id="rId3"/>
    <p:sldId id="564" r:id="rId4"/>
    <p:sldId id="563" r:id="rId5"/>
    <p:sldId id="488" r:id="rId6"/>
    <p:sldId id="567" r:id="rId7"/>
    <p:sldId id="605" r:id="rId8"/>
    <p:sldId id="559" r:id="rId9"/>
    <p:sldId id="457" r:id="rId10"/>
    <p:sldId id="562" r:id="rId11"/>
    <p:sldId id="574" r:id="rId12"/>
    <p:sldId id="566" r:id="rId13"/>
    <p:sldId id="576" r:id="rId14"/>
    <p:sldId id="577" r:id="rId15"/>
    <p:sldId id="578" r:id="rId16"/>
    <p:sldId id="579" r:id="rId17"/>
    <p:sldId id="580" r:id="rId18"/>
    <p:sldId id="581" r:id="rId19"/>
    <p:sldId id="582" r:id="rId20"/>
    <p:sldId id="573" r:id="rId21"/>
    <p:sldId id="584" r:id="rId22"/>
    <p:sldId id="586" r:id="rId23"/>
    <p:sldId id="587" r:id="rId24"/>
    <p:sldId id="570" r:id="rId25"/>
    <p:sldId id="588" r:id="rId26"/>
    <p:sldId id="589" r:id="rId27"/>
    <p:sldId id="590" r:id="rId28"/>
    <p:sldId id="591" r:id="rId29"/>
    <p:sldId id="592" r:id="rId30"/>
    <p:sldId id="571" r:id="rId31"/>
    <p:sldId id="595" r:id="rId32"/>
    <p:sldId id="596" r:id="rId33"/>
    <p:sldId id="597" r:id="rId34"/>
    <p:sldId id="560" r:id="rId35"/>
    <p:sldId id="598" r:id="rId36"/>
    <p:sldId id="599" r:id="rId37"/>
    <p:sldId id="600" r:id="rId38"/>
    <p:sldId id="602" r:id="rId39"/>
    <p:sldId id="601" r:id="rId40"/>
    <p:sldId id="603" r:id="rId41"/>
    <p:sldId id="604" r:id="rId42"/>
    <p:sldId id="606" r:id="rId43"/>
    <p:sldId id="607" r:id="rId44"/>
    <p:sldId id="611" r:id="rId45"/>
    <p:sldId id="608" r:id="rId46"/>
    <p:sldId id="609" r:id="rId47"/>
    <p:sldId id="610" r:id="rId48"/>
    <p:sldId id="612" r:id="rId49"/>
    <p:sldId id="613" r:id="rId50"/>
    <p:sldId id="614" r:id="rId51"/>
    <p:sldId id="617" r:id="rId52"/>
    <p:sldId id="618" r:id="rId53"/>
    <p:sldId id="619" r:id="rId54"/>
    <p:sldId id="621" r:id="rId55"/>
    <p:sldId id="620" r:id="rId56"/>
    <p:sldId id="615" r:id="rId57"/>
    <p:sldId id="616" r:id="rId58"/>
    <p:sldId id="561" r:id="rId59"/>
    <p:sldId id="593" r:id="rId60"/>
    <p:sldId id="622" r:id="rId61"/>
    <p:sldId id="623" r:id="rId62"/>
    <p:sldId id="624" r:id="rId63"/>
    <p:sldId id="558" r:id="rId64"/>
  </p:sldIdLst>
  <p:sldSz cx="17337088" cy="9752013"/>
  <p:notesSz cx="6858000" cy="9144000"/>
  <p:defaultTextStyle>
    <a:defPPr>
      <a:defRPr lang="ru-RU"/>
    </a:defPPr>
    <a:lvl1pPr marL="0" algn="l" defTabSz="1300277" rtl="0" eaLnBrk="1" latinLnBrk="0" hangingPunct="1">
      <a:defRPr sz="2560" kern="1200">
        <a:solidFill>
          <a:schemeClr val="tx1"/>
        </a:solidFill>
        <a:latin typeface="+mn-lt"/>
        <a:ea typeface="+mn-ea"/>
        <a:cs typeface="+mn-cs"/>
      </a:defRPr>
    </a:lvl1pPr>
    <a:lvl2pPr marL="650138" algn="l" defTabSz="1300277" rtl="0" eaLnBrk="1" latinLnBrk="0" hangingPunct="1">
      <a:defRPr sz="2560" kern="1200">
        <a:solidFill>
          <a:schemeClr val="tx1"/>
        </a:solidFill>
        <a:latin typeface="+mn-lt"/>
        <a:ea typeface="+mn-ea"/>
        <a:cs typeface="+mn-cs"/>
      </a:defRPr>
    </a:lvl2pPr>
    <a:lvl3pPr marL="1300277" algn="l" defTabSz="1300277" rtl="0" eaLnBrk="1" latinLnBrk="0" hangingPunct="1">
      <a:defRPr sz="2560" kern="1200">
        <a:solidFill>
          <a:schemeClr val="tx1"/>
        </a:solidFill>
        <a:latin typeface="+mn-lt"/>
        <a:ea typeface="+mn-ea"/>
        <a:cs typeface="+mn-cs"/>
      </a:defRPr>
    </a:lvl3pPr>
    <a:lvl4pPr marL="1950415" algn="l" defTabSz="1300277" rtl="0" eaLnBrk="1" latinLnBrk="0" hangingPunct="1">
      <a:defRPr sz="2560" kern="1200">
        <a:solidFill>
          <a:schemeClr val="tx1"/>
        </a:solidFill>
        <a:latin typeface="+mn-lt"/>
        <a:ea typeface="+mn-ea"/>
        <a:cs typeface="+mn-cs"/>
      </a:defRPr>
    </a:lvl4pPr>
    <a:lvl5pPr marL="2600554" algn="l" defTabSz="1300277" rtl="0" eaLnBrk="1" latinLnBrk="0" hangingPunct="1">
      <a:defRPr sz="2560" kern="1200">
        <a:solidFill>
          <a:schemeClr val="tx1"/>
        </a:solidFill>
        <a:latin typeface="+mn-lt"/>
        <a:ea typeface="+mn-ea"/>
        <a:cs typeface="+mn-cs"/>
      </a:defRPr>
    </a:lvl5pPr>
    <a:lvl6pPr marL="3250692" algn="l" defTabSz="1300277" rtl="0" eaLnBrk="1" latinLnBrk="0" hangingPunct="1">
      <a:defRPr sz="2560" kern="1200">
        <a:solidFill>
          <a:schemeClr val="tx1"/>
        </a:solidFill>
        <a:latin typeface="+mn-lt"/>
        <a:ea typeface="+mn-ea"/>
        <a:cs typeface="+mn-cs"/>
      </a:defRPr>
    </a:lvl6pPr>
    <a:lvl7pPr marL="3900830" algn="l" defTabSz="1300277" rtl="0" eaLnBrk="1" latinLnBrk="0" hangingPunct="1">
      <a:defRPr sz="2560" kern="1200">
        <a:solidFill>
          <a:schemeClr val="tx1"/>
        </a:solidFill>
        <a:latin typeface="+mn-lt"/>
        <a:ea typeface="+mn-ea"/>
        <a:cs typeface="+mn-cs"/>
      </a:defRPr>
    </a:lvl7pPr>
    <a:lvl8pPr marL="4550969" algn="l" defTabSz="1300277" rtl="0" eaLnBrk="1" latinLnBrk="0" hangingPunct="1">
      <a:defRPr sz="2560" kern="1200">
        <a:solidFill>
          <a:schemeClr val="tx1"/>
        </a:solidFill>
        <a:latin typeface="+mn-lt"/>
        <a:ea typeface="+mn-ea"/>
        <a:cs typeface="+mn-cs"/>
      </a:defRPr>
    </a:lvl8pPr>
    <a:lvl9pPr marL="5201107" algn="l" defTabSz="1300277" rtl="0" eaLnBrk="1" latinLnBrk="0" hangingPunct="1">
      <a:defRPr sz="256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339DCF09-0978-7249-8357-6A62AD9B5324}">
          <p14:sldIdLst>
            <p14:sldId id="450"/>
            <p14:sldId id="456"/>
            <p14:sldId id="564"/>
            <p14:sldId id="563"/>
            <p14:sldId id="488"/>
            <p14:sldId id="567"/>
            <p14:sldId id="605"/>
            <p14:sldId id="559"/>
            <p14:sldId id="457"/>
            <p14:sldId id="562"/>
            <p14:sldId id="574"/>
            <p14:sldId id="566"/>
            <p14:sldId id="576"/>
            <p14:sldId id="577"/>
            <p14:sldId id="578"/>
            <p14:sldId id="579"/>
            <p14:sldId id="580"/>
            <p14:sldId id="581"/>
            <p14:sldId id="582"/>
            <p14:sldId id="573"/>
            <p14:sldId id="584"/>
            <p14:sldId id="586"/>
            <p14:sldId id="587"/>
            <p14:sldId id="570"/>
            <p14:sldId id="588"/>
            <p14:sldId id="589"/>
            <p14:sldId id="590"/>
            <p14:sldId id="591"/>
            <p14:sldId id="592"/>
            <p14:sldId id="571"/>
            <p14:sldId id="595"/>
            <p14:sldId id="596"/>
            <p14:sldId id="597"/>
            <p14:sldId id="560"/>
            <p14:sldId id="598"/>
            <p14:sldId id="599"/>
            <p14:sldId id="600"/>
            <p14:sldId id="602"/>
            <p14:sldId id="601"/>
            <p14:sldId id="603"/>
            <p14:sldId id="604"/>
            <p14:sldId id="606"/>
            <p14:sldId id="607"/>
            <p14:sldId id="611"/>
            <p14:sldId id="608"/>
            <p14:sldId id="609"/>
            <p14:sldId id="610"/>
            <p14:sldId id="612"/>
            <p14:sldId id="613"/>
            <p14:sldId id="614"/>
            <p14:sldId id="617"/>
            <p14:sldId id="618"/>
            <p14:sldId id="619"/>
            <p14:sldId id="621"/>
            <p14:sldId id="620"/>
            <p14:sldId id="615"/>
            <p14:sldId id="616"/>
            <p14:sldId id="561"/>
            <p14:sldId id="593"/>
            <p14:sldId id="622"/>
            <p14:sldId id="623"/>
            <p14:sldId id="624"/>
            <p14:sldId id="558"/>
          </p14:sldIdLst>
        </p14:section>
      </p14:sectionLst>
    </p:ext>
    <p:ext uri="{EFAFB233-063F-42B5-8137-9DF3F51BA10A}">
      <p15:sldGuideLst xmlns:p15="http://schemas.microsoft.com/office/powerpoint/2012/main">
        <p15:guide id="3" orient="horz" pos="735" userDrawn="1">
          <p15:clr>
            <a:srgbClr val="A4A3A4"/>
          </p15:clr>
        </p15:guide>
        <p15:guide id="4" pos="54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7D5E9"/>
    <a:srgbClr val="6A89C3"/>
    <a:srgbClr val="31C2A7"/>
    <a:srgbClr val="AACD6E"/>
    <a:srgbClr val="FADC11"/>
    <a:srgbClr val="FAE111"/>
    <a:srgbClr val="FAE622"/>
    <a:srgbClr val="FFC099"/>
    <a:srgbClr val="C8B7F8"/>
    <a:srgbClr val="FDA8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F27D757-EC71-FF52-32C3-8B5572852D91}" v="1737" dt="2022-04-08T16:55:42.509"/>
    <p1510:client id="{5CE7E0D7-2579-ADF8-3B40-FBC34EAAFDC8}" v="7444" dt="2022-04-06T15:40:54.472"/>
    <p1510:client id="{617636EA-6A65-3B03-FCE2-E51F4E26ABDF}" v="7" dt="2023-03-17T14:56:59.470"/>
    <p1510:client id="{68D7A3E7-5B52-64E8-2DA9-02936B157686}" v="3" dt="2022-06-22T15:29:31.913"/>
    <p1510:client id="{86550E9E-78F5-1104-5F89-A7B8A9DECC12}" v="5" dt="2022-06-22T15:16:15.908"/>
    <p1510:client id="{A1B2D1EC-7CCE-A20D-D2E8-8B0776317DB2}" v="4892" dt="2022-04-07T12:50:08.622"/>
    <p1510:client id="{CEB130A5-0405-D84C-0CEB-980C48A91087}" v="3" dt="2022-04-18T14:04:36.06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7"/>
    <p:restoredTop sz="94715"/>
  </p:normalViewPr>
  <p:slideViewPr>
    <p:cSldViewPr snapToGrid="0">
      <p:cViewPr varScale="1">
        <p:scale>
          <a:sx n="70" d="100"/>
          <a:sy n="70" d="100"/>
        </p:scale>
        <p:origin x="84" y="546"/>
      </p:cViewPr>
      <p:guideLst>
        <p:guide orient="horz" pos="735"/>
        <p:guide pos="54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ochnev Kirill Romanovich" userId="S::kkochnev@ozon.ru::7ec233ba-5f4f-4279-8e83-e6b3ebb77aee" providerId="AD" clId="Web-{CEB130A5-0405-D84C-0CEB-980C48A91087}"/>
    <pc:docChg chg="modSld">
      <pc:chgData name="Kochnev Kirill Romanovich" userId="S::kkochnev@ozon.ru::7ec233ba-5f4f-4279-8e83-e6b3ebb77aee" providerId="AD" clId="Web-{CEB130A5-0405-D84C-0CEB-980C48A91087}" dt="2022-04-18T14:04:35.176" v="1" actId="20577"/>
      <pc:docMkLst>
        <pc:docMk/>
      </pc:docMkLst>
      <pc:sldChg chg="modSp">
        <pc:chgData name="Kochnev Kirill Romanovich" userId="S::kkochnev@ozon.ru::7ec233ba-5f4f-4279-8e83-e6b3ebb77aee" providerId="AD" clId="Web-{CEB130A5-0405-D84C-0CEB-980C48A91087}" dt="2022-04-18T14:04:35.176" v="1" actId="20577"/>
        <pc:sldMkLst>
          <pc:docMk/>
          <pc:sldMk cId="204039151" sldId="601"/>
        </pc:sldMkLst>
        <pc:spChg chg="mod">
          <ac:chgData name="Kochnev Kirill Romanovich" userId="S::kkochnev@ozon.ru::7ec233ba-5f4f-4279-8e83-e6b3ebb77aee" providerId="AD" clId="Web-{CEB130A5-0405-D84C-0CEB-980C48A91087}" dt="2022-04-18T14:04:35.176" v="1" actId="20577"/>
          <ac:spMkLst>
            <pc:docMk/>
            <pc:sldMk cId="204039151" sldId="601"/>
            <ac:spMk id="3" creationId="{00000000-0000-0000-0000-000000000000}"/>
          </ac:spMkLst>
        </pc:spChg>
      </pc:sldChg>
    </pc:docChg>
  </pc:docChgLst>
  <pc:docChgLst>
    <pc:chgData name="Kochnev Kirill Romanovich" userId="S::kkochnev@ozon.ru::7ec233ba-5f4f-4279-8e83-e6b3ebb77aee" providerId="AD" clId="Web-{86550E9E-78F5-1104-5F89-A7B8A9DECC12}"/>
    <pc:docChg chg="modSld">
      <pc:chgData name="Kochnev Kirill Romanovich" userId="S::kkochnev@ozon.ru::7ec233ba-5f4f-4279-8e83-e6b3ebb77aee" providerId="AD" clId="Web-{86550E9E-78F5-1104-5F89-A7B8A9DECC12}" dt="2022-06-22T15:16:15.908" v="4" actId="20577"/>
      <pc:docMkLst>
        <pc:docMk/>
      </pc:docMkLst>
      <pc:sldChg chg="modSp">
        <pc:chgData name="Kochnev Kirill Romanovich" userId="S::kkochnev@ozon.ru::7ec233ba-5f4f-4279-8e83-e6b3ebb77aee" providerId="AD" clId="Web-{86550E9E-78F5-1104-5F89-A7B8A9DECC12}" dt="2022-06-22T15:16:15.908" v="4" actId="20577"/>
        <pc:sldMkLst>
          <pc:docMk/>
          <pc:sldMk cId="1677599199" sldId="624"/>
        </pc:sldMkLst>
        <pc:spChg chg="mod">
          <ac:chgData name="Kochnev Kirill Romanovich" userId="S::kkochnev@ozon.ru::7ec233ba-5f4f-4279-8e83-e6b3ebb77aee" providerId="AD" clId="Web-{86550E9E-78F5-1104-5F89-A7B8A9DECC12}" dt="2022-06-22T15:16:15.908" v="4" actId="20577"/>
          <ac:spMkLst>
            <pc:docMk/>
            <pc:sldMk cId="1677599199" sldId="624"/>
            <ac:spMk id="8" creationId="{E4321690-9383-79D4-1F89-9E62CB4A3E87}"/>
          </ac:spMkLst>
        </pc:spChg>
      </pc:sldChg>
    </pc:docChg>
  </pc:docChgLst>
  <pc:docChgLst>
    <pc:chgData name="Kochnev Kirill Romanovich" userId="S::kkochnev@ozon.ru::7ec233ba-5f4f-4279-8e83-e6b3ebb77aee" providerId="AD" clId="Web-{A1B2D1EC-7CCE-A20D-D2E8-8B0776317DB2}"/>
    <pc:docChg chg="addSld delSld modSld sldOrd modSection">
      <pc:chgData name="Kochnev Kirill Romanovich" userId="S::kkochnev@ozon.ru::7ec233ba-5f4f-4279-8e83-e6b3ebb77aee" providerId="AD" clId="Web-{A1B2D1EC-7CCE-A20D-D2E8-8B0776317DB2}" dt="2022-04-07T12:50:08.622" v="4851" actId="1076"/>
      <pc:docMkLst>
        <pc:docMk/>
      </pc:docMkLst>
      <pc:sldChg chg="addSp modSp add ord replId">
        <pc:chgData name="Kochnev Kirill Romanovich" userId="S::kkochnev@ozon.ru::7ec233ba-5f4f-4279-8e83-e6b3ebb77aee" providerId="AD" clId="Web-{A1B2D1EC-7CCE-A20D-D2E8-8B0776317DB2}" dt="2022-04-06T16:48:14.604" v="349" actId="1076"/>
        <pc:sldMkLst>
          <pc:docMk/>
          <pc:sldMk cId="172225783" sldId="598"/>
        </pc:sldMkLst>
        <pc:spChg chg="mod">
          <ac:chgData name="Kochnev Kirill Romanovich" userId="S::kkochnev@ozon.ru::7ec233ba-5f4f-4279-8e83-e6b3ebb77aee" providerId="AD" clId="Web-{A1B2D1EC-7CCE-A20D-D2E8-8B0776317DB2}" dt="2022-04-06T16:02:17.929" v="11" actId="20577"/>
          <ac:spMkLst>
            <pc:docMk/>
            <pc:sldMk cId="172225783" sldId="598"/>
            <ac:spMk id="2" creationId="{00000000-0000-0000-0000-000000000000}"/>
          </ac:spMkLst>
        </pc:spChg>
        <pc:spChg chg="mod">
          <ac:chgData name="Kochnev Kirill Romanovich" userId="S::kkochnev@ozon.ru::7ec233ba-5f4f-4279-8e83-e6b3ebb77aee" providerId="AD" clId="Web-{A1B2D1EC-7CCE-A20D-D2E8-8B0776317DB2}" dt="2022-04-06T16:48:07.088" v="345" actId="14100"/>
          <ac:spMkLst>
            <pc:docMk/>
            <pc:sldMk cId="172225783" sldId="598"/>
            <ac:spMk id="3" creationId="{00000000-0000-0000-0000-000000000000}"/>
          </ac:spMkLst>
        </pc:spChg>
        <pc:picChg chg="add mod">
          <ac:chgData name="Kochnev Kirill Romanovich" userId="S::kkochnev@ozon.ru::7ec233ba-5f4f-4279-8e83-e6b3ebb77aee" providerId="AD" clId="Web-{A1B2D1EC-7CCE-A20D-D2E8-8B0776317DB2}" dt="2022-04-06T16:48:14.604" v="349" actId="1076"/>
          <ac:picMkLst>
            <pc:docMk/>
            <pc:sldMk cId="172225783" sldId="598"/>
            <ac:picMk id="6" creationId="{C1635BFB-769A-ACA0-ADDF-55688B53D9D7}"/>
          </ac:picMkLst>
        </pc:picChg>
      </pc:sldChg>
      <pc:sldChg chg="addSp delSp modSp add replId">
        <pc:chgData name="Kochnev Kirill Romanovich" userId="S::kkochnev@ozon.ru::7ec233ba-5f4f-4279-8e83-e6b3ebb77aee" providerId="AD" clId="Web-{A1B2D1EC-7CCE-A20D-D2E8-8B0776317DB2}" dt="2022-04-06T17:18:25.756" v="681" actId="1076"/>
        <pc:sldMkLst>
          <pc:docMk/>
          <pc:sldMk cId="667733870" sldId="599"/>
        </pc:sldMkLst>
        <pc:spChg chg="mod">
          <ac:chgData name="Kochnev Kirill Romanovich" userId="S::kkochnev@ozon.ru::7ec233ba-5f4f-4279-8e83-e6b3ebb77aee" providerId="AD" clId="Web-{A1B2D1EC-7CCE-A20D-D2E8-8B0776317DB2}" dt="2022-04-06T16:59:41.172" v="375" actId="20577"/>
          <ac:spMkLst>
            <pc:docMk/>
            <pc:sldMk cId="667733870" sldId="599"/>
            <ac:spMk id="2" creationId="{00000000-0000-0000-0000-000000000000}"/>
          </ac:spMkLst>
        </pc:spChg>
        <pc:spChg chg="mod">
          <ac:chgData name="Kochnev Kirill Romanovich" userId="S::kkochnev@ozon.ru::7ec233ba-5f4f-4279-8e83-e6b3ebb77aee" providerId="AD" clId="Web-{A1B2D1EC-7CCE-A20D-D2E8-8B0776317DB2}" dt="2022-04-06T17:17:22.817" v="672" actId="20577"/>
          <ac:spMkLst>
            <pc:docMk/>
            <pc:sldMk cId="667733870" sldId="599"/>
            <ac:spMk id="3" creationId="{00000000-0000-0000-0000-000000000000}"/>
          </ac:spMkLst>
        </pc:spChg>
        <pc:picChg chg="del">
          <ac:chgData name="Kochnev Kirill Romanovich" userId="S::kkochnev@ozon.ru::7ec233ba-5f4f-4279-8e83-e6b3ebb77aee" providerId="AD" clId="Web-{A1B2D1EC-7CCE-A20D-D2E8-8B0776317DB2}" dt="2022-04-06T17:15:03.187" v="472"/>
          <ac:picMkLst>
            <pc:docMk/>
            <pc:sldMk cId="667733870" sldId="599"/>
            <ac:picMk id="6" creationId="{C1635BFB-769A-ACA0-ADDF-55688B53D9D7}"/>
          </ac:picMkLst>
        </pc:picChg>
        <pc:picChg chg="add mod">
          <ac:chgData name="Kochnev Kirill Romanovich" userId="S::kkochnev@ozon.ru::7ec233ba-5f4f-4279-8e83-e6b3ebb77aee" providerId="AD" clId="Web-{A1B2D1EC-7CCE-A20D-D2E8-8B0776317DB2}" dt="2022-04-06T17:18:25.756" v="681" actId="1076"/>
          <ac:picMkLst>
            <pc:docMk/>
            <pc:sldMk cId="667733870" sldId="599"/>
            <ac:picMk id="7" creationId="{F498DE70-341D-9E6B-C989-A1316623B961}"/>
          </ac:picMkLst>
        </pc:picChg>
        <pc:picChg chg="add mod">
          <ac:chgData name="Kochnev Kirill Romanovich" userId="S::kkochnev@ozon.ru::7ec233ba-5f4f-4279-8e83-e6b3ebb77aee" providerId="AD" clId="Web-{A1B2D1EC-7CCE-A20D-D2E8-8B0776317DB2}" dt="2022-04-06T17:18:17.896" v="679" actId="14100"/>
          <ac:picMkLst>
            <pc:docMk/>
            <pc:sldMk cId="667733870" sldId="599"/>
            <ac:picMk id="8" creationId="{B5B880FB-4A05-684E-816D-01355EF12258}"/>
          </ac:picMkLst>
        </pc:picChg>
      </pc:sldChg>
      <pc:sldChg chg="addSp delSp modSp add replId">
        <pc:chgData name="Kochnev Kirill Romanovich" userId="S::kkochnev@ozon.ru::7ec233ba-5f4f-4279-8e83-e6b3ebb77aee" providerId="AD" clId="Web-{A1B2D1EC-7CCE-A20D-D2E8-8B0776317DB2}" dt="2022-04-06T17:51:53.795" v="1258" actId="14100"/>
        <pc:sldMkLst>
          <pc:docMk/>
          <pc:sldMk cId="667350500" sldId="600"/>
        </pc:sldMkLst>
        <pc:spChg chg="mod">
          <ac:chgData name="Kochnev Kirill Romanovich" userId="S::kkochnev@ozon.ru::7ec233ba-5f4f-4279-8e83-e6b3ebb77aee" providerId="AD" clId="Web-{A1B2D1EC-7CCE-A20D-D2E8-8B0776317DB2}" dt="2022-04-06T17:28:57.793" v="828" actId="20577"/>
          <ac:spMkLst>
            <pc:docMk/>
            <pc:sldMk cId="667350500" sldId="600"/>
            <ac:spMk id="3" creationId="{00000000-0000-0000-0000-000000000000}"/>
          </ac:spMkLst>
        </pc:spChg>
        <pc:spChg chg="add mod">
          <ac:chgData name="Kochnev Kirill Romanovich" userId="S::kkochnev@ozon.ru::7ec233ba-5f4f-4279-8e83-e6b3ebb77aee" providerId="AD" clId="Web-{A1B2D1EC-7CCE-A20D-D2E8-8B0776317DB2}" dt="2022-04-06T17:28:06.276" v="811" actId="1076"/>
          <ac:spMkLst>
            <pc:docMk/>
            <pc:sldMk cId="667350500" sldId="600"/>
            <ac:spMk id="9" creationId="{27D72843-005C-CD56-D0FA-34DFAC160AFE}"/>
          </ac:spMkLst>
        </pc:spChg>
        <pc:spChg chg="add mod">
          <ac:chgData name="Kochnev Kirill Romanovich" userId="S::kkochnev@ozon.ru::7ec233ba-5f4f-4279-8e83-e6b3ebb77aee" providerId="AD" clId="Web-{A1B2D1EC-7CCE-A20D-D2E8-8B0776317DB2}" dt="2022-04-06T17:28:06.276" v="812" actId="1076"/>
          <ac:spMkLst>
            <pc:docMk/>
            <pc:sldMk cId="667350500" sldId="600"/>
            <ac:spMk id="10" creationId="{8777975A-EBB9-8701-6B13-7562709A6A31}"/>
          </ac:spMkLst>
        </pc:spChg>
        <pc:spChg chg="add mod">
          <ac:chgData name="Kochnev Kirill Romanovich" userId="S::kkochnev@ozon.ru::7ec233ba-5f4f-4279-8e83-e6b3ebb77aee" providerId="AD" clId="Web-{A1B2D1EC-7CCE-A20D-D2E8-8B0776317DB2}" dt="2022-04-06T17:28:50.027" v="827" actId="1076"/>
          <ac:spMkLst>
            <pc:docMk/>
            <pc:sldMk cId="667350500" sldId="600"/>
            <ac:spMk id="14" creationId="{D9101172-C8C6-CCC3-B4D3-CF8230B19E23}"/>
          </ac:spMkLst>
        </pc:spChg>
        <pc:spChg chg="add mod">
          <ac:chgData name="Kochnev Kirill Romanovich" userId="S::kkochnev@ozon.ru::7ec233ba-5f4f-4279-8e83-e6b3ebb77aee" providerId="AD" clId="Web-{A1B2D1EC-7CCE-A20D-D2E8-8B0776317DB2}" dt="2022-04-06T17:28:50.027" v="826" actId="1076"/>
          <ac:spMkLst>
            <pc:docMk/>
            <pc:sldMk cId="667350500" sldId="600"/>
            <ac:spMk id="15" creationId="{389EF426-385D-4FB2-481E-0C3E9B4A16C7}"/>
          </ac:spMkLst>
        </pc:spChg>
        <pc:spChg chg="add del">
          <ac:chgData name="Kochnev Kirill Romanovich" userId="S::kkochnev@ozon.ru::7ec233ba-5f4f-4279-8e83-e6b3ebb77aee" providerId="AD" clId="Web-{A1B2D1EC-7CCE-A20D-D2E8-8B0776317DB2}" dt="2022-04-06T17:30:45.265" v="830"/>
          <ac:spMkLst>
            <pc:docMk/>
            <pc:sldMk cId="667350500" sldId="600"/>
            <ac:spMk id="16" creationId="{95606376-DA55-B62E-B31E-CFB8E1BFEF7B}"/>
          </ac:spMkLst>
        </pc:spChg>
        <pc:picChg chg="add del mod">
          <ac:chgData name="Kochnev Kirill Romanovich" userId="S::kkochnev@ozon.ru::7ec233ba-5f4f-4279-8e83-e6b3ebb77aee" providerId="AD" clId="Web-{A1B2D1EC-7CCE-A20D-D2E8-8B0776317DB2}" dt="2022-04-06T17:51:43.498" v="1253"/>
          <ac:picMkLst>
            <pc:docMk/>
            <pc:sldMk cId="667350500" sldId="600"/>
            <ac:picMk id="6" creationId="{0E6931D1-2810-D788-2964-D849D0C4DD56}"/>
          </ac:picMkLst>
        </pc:picChg>
        <pc:picChg chg="del">
          <ac:chgData name="Kochnev Kirill Romanovich" userId="S::kkochnev@ozon.ru::7ec233ba-5f4f-4279-8e83-e6b3ebb77aee" providerId="AD" clId="Web-{A1B2D1EC-7CCE-A20D-D2E8-8B0776317DB2}" dt="2022-04-06T17:19:29.305" v="708"/>
          <ac:picMkLst>
            <pc:docMk/>
            <pc:sldMk cId="667350500" sldId="600"/>
            <ac:picMk id="7" creationId="{F498DE70-341D-9E6B-C989-A1316623B961}"/>
          </ac:picMkLst>
        </pc:picChg>
        <pc:picChg chg="del">
          <ac:chgData name="Kochnev Kirill Romanovich" userId="S::kkochnev@ozon.ru::7ec233ba-5f4f-4279-8e83-e6b3ebb77aee" providerId="AD" clId="Web-{A1B2D1EC-7CCE-A20D-D2E8-8B0776317DB2}" dt="2022-04-06T17:19:28.524" v="707"/>
          <ac:picMkLst>
            <pc:docMk/>
            <pc:sldMk cId="667350500" sldId="600"/>
            <ac:picMk id="8" creationId="{B5B880FB-4A05-684E-816D-01355EF12258}"/>
          </ac:picMkLst>
        </pc:picChg>
        <pc:picChg chg="add mod">
          <ac:chgData name="Kochnev Kirill Romanovich" userId="S::kkochnev@ozon.ru::7ec233ba-5f4f-4279-8e83-e6b3ebb77aee" providerId="AD" clId="Web-{A1B2D1EC-7CCE-A20D-D2E8-8B0776317DB2}" dt="2022-04-06T17:28:44.761" v="825" actId="1076"/>
          <ac:picMkLst>
            <pc:docMk/>
            <pc:sldMk cId="667350500" sldId="600"/>
            <ac:picMk id="12" creationId="{715A6988-A39A-2C5E-8F66-54137AD32D01}"/>
          </ac:picMkLst>
        </pc:picChg>
        <pc:picChg chg="add mod">
          <ac:chgData name="Kochnev Kirill Romanovich" userId="S::kkochnev@ozon.ru::7ec233ba-5f4f-4279-8e83-e6b3ebb77aee" providerId="AD" clId="Web-{A1B2D1EC-7CCE-A20D-D2E8-8B0776317DB2}" dt="2022-04-06T17:28:15.229" v="816" actId="14100"/>
          <ac:picMkLst>
            <pc:docMk/>
            <pc:sldMk cId="667350500" sldId="600"/>
            <ac:picMk id="13" creationId="{1D6ADBDB-4560-B262-1720-F5998D76C5F1}"/>
          </ac:picMkLst>
        </pc:picChg>
        <pc:picChg chg="add mod">
          <ac:chgData name="Kochnev Kirill Romanovich" userId="S::kkochnev@ozon.ru::7ec233ba-5f4f-4279-8e83-e6b3ebb77aee" providerId="AD" clId="Web-{A1B2D1EC-7CCE-A20D-D2E8-8B0776317DB2}" dt="2022-04-06T17:51:53.795" v="1258" actId="14100"/>
          <ac:picMkLst>
            <pc:docMk/>
            <pc:sldMk cId="667350500" sldId="600"/>
            <ac:picMk id="17" creationId="{A8A70BDD-395B-061A-8B61-FC64FA30A7B1}"/>
          </ac:picMkLst>
        </pc:picChg>
        <pc:cxnChg chg="add del mod">
          <ac:chgData name="Kochnev Kirill Romanovich" userId="S::kkochnev@ozon.ru::7ec233ba-5f4f-4279-8e83-e6b3ebb77aee" providerId="AD" clId="Web-{A1B2D1EC-7CCE-A20D-D2E8-8B0776317DB2}" dt="2022-04-06T17:27:51.650" v="805"/>
          <ac:cxnSpMkLst>
            <pc:docMk/>
            <pc:sldMk cId="667350500" sldId="600"/>
            <ac:cxnSpMk id="11" creationId="{AC86518F-C781-2D31-094F-C1E06E01E219}"/>
          </ac:cxnSpMkLst>
        </pc:cxnChg>
      </pc:sldChg>
      <pc:sldChg chg="addSp delSp modSp add replId">
        <pc:chgData name="Kochnev Kirill Romanovich" userId="S::kkochnev@ozon.ru::7ec233ba-5f4f-4279-8e83-e6b3ebb77aee" providerId="AD" clId="Web-{A1B2D1EC-7CCE-A20D-D2E8-8B0776317DB2}" dt="2022-04-06T17:48:37.804" v="1197" actId="1076"/>
        <pc:sldMkLst>
          <pc:docMk/>
          <pc:sldMk cId="204039151" sldId="601"/>
        </pc:sldMkLst>
        <pc:spChg chg="mod">
          <ac:chgData name="Kochnev Kirill Romanovich" userId="S::kkochnev@ozon.ru::7ec233ba-5f4f-4279-8e83-e6b3ebb77aee" providerId="AD" clId="Web-{A1B2D1EC-7CCE-A20D-D2E8-8B0776317DB2}" dt="2022-04-06T17:37:51.045" v="857" actId="20577"/>
          <ac:spMkLst>
            <pc:docMk/>
            <pc:sldMk cId="204039151" sldId="601"/>
            <ac:spMk id="2" creationId="{00000000-0000-0000-0000-000000000000}"/>
          </ac:spMkLst>
        </pc:spChg>
        <pc:spChg chg="mod">
          <ac:chgData name="Kochnev Kirill Romanovich" userId="S::kkochnev@ozon.ru::7ec233ba-5f4f-4279-8e83-e6b3ebb77aee" providerId="AD" clId="Web-{A1B2D1EC-7CCE-A20D-D2E8-8B0776317DB2}" dt="2022-04-06T17:46:03.549" v="1189" actId="20577"/>
          <ac:spMkLst>
            <pc:docMk/>
            <pc:sldMk cId="204039151" sldId="601"/>
            <ac:spMk id="3" creationId="{00000000-0000-0000-0000-000000000000}"/>
          </ac:spMkLst>
        </pc:spChg>
        <pc:spChg chg="del">
          <ac:chgData name="Kochnev Kirill Romanovich" userId="S::kkochnev@ozon.ru::7ec233ba-5f4f-4279-8e83-e6b3ebb77aee" providerId="AD" clId="Web-{A1B2D1EC-7CCE-A20D-D2E8-8B0776317DB2}" dt="2022-04-06T17:37:31.560" v="845"/>
          <ac:spMkLst>
            <pc:docMk/>
            <pc:sldMk cId="204039151" sldId="601"/>
            <ac:spMk id="9" creationId="{27D72843-005C-CD56-D0FA-34DFAC160AFE}"/>
          </ac:spMkLst>
        </pc:spChg>
        <pc:spChg chg="del">
          <ac:chgData name="Kochnev Kirill Romanovich" userId="S::kkochnev@ozon.ru::7ec233ba-5f4f-4279-8e83-e6b3ebb77aee" providerId="AD" clId="Web-{A1B2D1EC-7CCE-A20D-D2E8-8B0776317DB2}" dt="2022-04-06T17:37:31.560" v="844"/>
          <ac:spMkLst>
            <pc:docMk/>
            <pc:sldMk cId="204039151" sldId="601"/>
            <ac:spMk id="10" creationId="{8777975A-EBB9-8701-6B13-7562709A6A31}"/>
          </ac:spMkLst>
        </pc:spChg>
        <pc:spChg chg="del">
          <ac:chgData name="Kochnev Kirill Romanovich" userId="S::kkochnev@ozon.ru::7ec233ba-5f4f-4279-8e83-e6b3ebb77aee" providerId="AD" clId="Web-{A1B2D1EC-7CCE-A20D-D2E8-8B0776317DB2}" dt="2022-04-06T17:37:31.560" v="842"/>
          <ac:spMkLst>
            <pc:docMk/>
            <pc:sldMk cId="204039151" sldId="601"/>
            <ac:spMk id="14" creationId="{D9101172-C8C6-CCC3-B4D3-CF8230B19E23}"/>
          </ac:spMkLst>
        </pc:spChg>
        <pc:spChg chg="del">
          <ac:chgData name="Kochnev Kirill Romanovich" userId="S::kkochnev@ozon.ru::7ec233ba-5f4f-4279-8e83-e6b3ebb77aee" providerId="AD" clId="Web-{A1B2D1EC-7CCE-A20D-D2E8-8B0776317DB2}" dt="2022-04-06T17:37:31.560" v="841"/>
          <ac:spMkLst>
            <pc:docMk/>
            <pc:sldMk cId="204039151" sldId="601"/>
            <ac:spMk id="15" creationId="{389EF426-385D-4FB2-481E-0C3E9B4A16C7}"/>
          </ac:spMkLst>
        </pc:spChg>
        <pc:picChg chg="del">
          <ac:chgData name="Kochnev Kirill Romanovich" userId="S::kkochnev@ozon.ru::7ec233ba-5f4f-4279-8e83-e6b3ebb77aee" providerId="AD" clId="Web-{A1B2D1EC-7CCE-A20D-D2E8-8B0776317DB2}" dt="2022-04-06T17:37:32.825" v="846"/>
          <ac:picMkLst>
            <pc:docMk/>
            <pc:sldMk cId="204039151" sldId="601"/>
            <ac:picMk id="6" creationId="{0E6931D1-2810-D788-2964-D849D0C4DD56}"/>
          </ac:picMkLst>
        </pc:picChg>
        <pc:picChg chg="add mod">
          <ac:chgData name="Kochnev Kirill Romanovich" userId="S::kkochnev@ozon.ru::7ec233ba-5f4f-4279-8e83-e6b3ebb77aee" providerId="AD" clId="Web-{A1B2D1EC-7CCE-A20D-D2E8-8B0776317DB2}" dt="2022-04-06T17:46:22.550" v="1193" actId="1076"/>
          <ac:picMkLst>
            <pc:docMk/>
            <pc:sldMk cId="204039151" sldId="601"/>
            <ac:picMk id="7" creationId="{F8DE81FE-952F-A80A-8C02-53B6D5DEB232}"/>
          </ac:picMkLst>
        </pc:picChg>
        <pc:picChg chg="add mod">
          <ac:chgData name="Kochnev Kirill Romanovich" userId="S::kkochnev@ozon.ru::7ec233ba-5f4f-4279-8e83-e6b3ebb77aee" providerId="AD" clId="Web-{A1B2D1EC-7CCE-A20D-D2E8-8B0776317DB2}" dt="2022-04-06T17:48:37.804" v="1197" actId="1076"/>
          <ac:picMkLst>
            <pc:docMk/>
            <pc:sldMk cId="204039151" sldId="601"/>
            <ac:picMk id="8" creationId="{4F96B19E-4D9D-ED99-CB4E-38C65ADBFF4B}"/>
          </ac:picMkLst>
        </pc:picChg>
        <pc:picChg chg="del">
          <ac:chgData name="Kochnev Kirill Romanovich" userId="S::kkochnev@ozon.ru::7ec233ba-5f4f-4279-8e83-e6b3ebb77aee" providerId="AD" clId="Web-{A1B2D1EC-7CCE-A20D-D2E8-8B0776317DB2}" dt="2022-04-06T17:37:30.122" v="840"/>
          <ac:picMkLst>
            <pc:docMk/>
            <pc:sldMk cId="204039151" sldId="601"/>
            <ac:picMk id="12" creationId="{715A6988-A39A-2C5E-8F66-54137AD32D01}"/>
          </ac:picMkLst>
        </pc:picChg>
        <pc:picChg chg="del">
          <ac:chgData name="Kochnev Kirill Romanovich" userId="S::kkochnev@ozon.ru::7ec233ba-5f4f-4279-8e83-e6b3ebb77aee" providerId="AD" clId="Web-{A1B2D1EC-7CCE-A20D-D2E8-8B0776317DB2}" dt="2022-04-06T17:37:31.560" v="843"/>
          <ac:picMkLst>
            <pc:docMk/>
            <pc:sldMk cId="204039151" sldId="601"/>
            <ac:picMk id="13" creationId="{1D6ADBDB-4560-B262-1720-F5998D76C5F1}"/>
          </ac:picMkLst>
        </pc:picChg>
      </pc:sldChg>
      <pc:sldChg chg="addSp delSp modSp add replId">
        <pc:chgData name="Kochnev Kirill Romanovich" userId="S::kkochnev@ozon.ru::7ec233ba-5f4f-4279-8e83-e6b3ebb77aee" providerId="AD" clId="Web-{A1B2D1EC-7CCE-A20D-D2E8-8B0776317DB2}" dt="2022-04-06T17:53:42.911" v="1270" actId="1076"/>
        <pc:sldMkLst>
          <pc:docMk/>
          <pc:sldMk cId="4080190555" sldId="602"/>
        </pc:sldMkLst>
        <pc:spChg chg="mod">
          <ac:chgData name="Kochnev Kirill Romanovich" userId="S::kkochnev@ozon.ru::7ec233ba-5f4f-4279-8e83-e6b3ebb77aee" providerId="AD" clId="Web-{A1B2D1EC-7CCE-A20D-D2E8-8B0776317DB2}" dt="2022-04-06T17:49:20.681" v="1203" actId="20577"/>
          <ac:spMkLst>
            <pc:docMk/>
            <pc:sldMk cId="4080190555" sldId="602"/>
            <ac:spMk id="2" creationId="{00000000-0000-0000-0000-000000000000}"/>
          </ac:spMkLst>
        </pc:spChg>
        <pc:spChg chg="mod">
          <ac:chgData name="Kochnev Kirill Romanovich" userId="S::kkochnev@ozon.ru::7ec233ba-5f4f-4279-8e83-e6b3ebb77aee" providerId="AD" clId="Web-{A1B2D1EC-7CCE-A20D-D2E8-8B0776317DB2}" dt="2022-04-06T17:49:58.604" v="1252" actId="20577"/>
          <ac:spMkLst>
            <pc:docMk/>
            <pc:sldMk cId="4080190555" sldId="602"/>
            <ac:spMk id="3" creationId="{00000000-0000-0000-0000-000000000000}"/>
          </ac:spMkLst>
        </pc:spChg>
        <pc:spChg chg="add del">
          <ac:chgData name="Kochnev Kirill Romanovich" userId="S::kkochnev@ozon.ru::7ec233ba-5f4f-4279-8e83-e6b3ebb77aee" providerId="AD" clId="Web-{A1B2D1EC-7CCE-A20D-D2E8-8B0776317DB2}" dt="2022-04-06T17:49:25.603" v="1209"/>
          <ac:spMkLst>
            <pc:docMk/>
            <pc:sldMk cId="4080190555" sldId="602"/>
            <ac:spMk id="9" creationId="{27D72843-005C-CD56-D0FA-34DFAC160AFE}"/>
          </ac:spMkLst>
        </pc:spChg>
        <pc:spChg chg="add del">
          <ac:chgData name="Kochnev Kirill Romanovich" userId="S::kkochnev@ozon.ru::7ec233ba-5f4f-4279-8e83-e6b3ebb77aee" providerId="AD" clId="Web-{A1B2D1EC-7CCE-A20D-D2E8-8B0776317DB2}" dt="2022-04-06T17:49:25.603" v="1210"/>
          <ac:spMkLst>
            <pc:docMk/>
            <pc:sldMk cId="4080190555" sldId="602"/>
            <ac:spMk id="10" creationId="{8777975A-EBB9-8701-6B13-7562709A6A31}"/>
          </ac:spMkLst>
        </pc:spChg>
        <pc:spChg chg="add del">
          <ac:chgData name="Kochnev Kirill Romanovich" userId="S::kkochnev@ozon.ru::7ec233ba-5f4f-4279-8e83-e6b3ebb77aee" providerId="AD" clId="Web-{A1B2D1EC-7CCE-A20D-D2E8-8B0776317DB2}" dt="2022-04-06T17:49:25.603" v="1212"/>
          <ac:spMkLst>
            <pc:docMk/>
            <pc:sldMk cId="4080190555" sldId="602"/>
            <ac:spMk id="14" creationId="{D9101172-C8C6-CCC3-B4D3-CF8230B19E23}"/>
          </ac:spMkLst>
        </pc:spChg>
        <pc:spChg chg="add del">
          <ac:chgData name="Kochnev Kirill Romanovich" userId="S::kkochnev@ozon.ru::7ec233ba-5f4f-4279-8e83-e6b3ebb77aee" providerId="AD" clId="Web-{A1B2D1EC-7CCE-A20D-D2E8-8B0776317DB2}" dt="2022-04-06T17:49:25.603" v="1213"/>
          <ac:spMkLst>
            <pc:docMk/>
            <pc:sldMk cId="4080190555" sldId="602"/>
            <ac:spMk id="15" creationId="{389EF426-385D-4FB2-481E-0C3E9B4A16C7}"/>
          </ac:spMkLst>
        </pc:spChg>
        <pc:picChg chg="del">
          <ac:chgData name="Kochnev Kirill Romanovich" userId="S::kkochnev@ozon.ru::7ec233ba-5f4f-4279-8e83-e6b3ebb77aee" providerId="AD" clId="Web-{A1B2D1EC-7CCE-A20D-D2E8-8B0776317DB2}" dt="2022-04-06T17:51:57.623" v="1259"/>
          <ac:picMkLst>
            <pc:docMk/>
            <pc:sldMk cId="4080190555" sldId="602"/>
            <ac:picMk id="6" creationId="{0E6931D1-2810-D788-2964-D849D0C4DD56}"/>
          </ac:picMkLst>
        </pc:picChg>
        <pc:picChg chg="add mod">
          <ac:chgData name="Kochnev Kirill Romanovich" userId="S::kkochnev@ozon.ru::7ec233ba-5f4f-4279-8e83-e6b3ebb77aee" providerId="AD" clId="Web-{A1B2D1EC-7CCE-A20D-D2E8-8B0776317DB2}" dt="2022-04-06T17:52:27.796" v="1263" actId="1076"/>
          <ac:picMkLst>
            <pc:docMk/>
            <pc:sldMk cId="4080190555" sldId="602"/>
            <ac:picMk id="7" creationId="{6E77738F-FC9C-EA19-C589-646B72304C09}"/>
          </ac:picMkLst>
        </pc:picChg>
        <pc:picChg chg="add mod">
          <ac:chgData name="Kochnev Kirill Romanovich" userId="S::kkochnev@ozon.ru::7ec233ba-5f4f-4279-8e83-e6b3ebb77aee" providerId="AD" clId="Web-{A1B2D1EC-7CCE-A20D-D2E8-8B0776317DB2}" dt="2022-04-06T17:53:38.224" v="1268" actId="14100"/>
          <ac:picMkLst>
            <pc:docMk/>
            <pc:sldMk cId="4080190555" sldId="602"/>
            <ac:picMk id="8" creationId="{08BA1F2B-A88C-BAA6-5B48-9E111BA67CFB}"/>
          </ac:picMkLst>
        </pc:picChg>
        <pc:picChg chg="mod">
          <ac:chgData name="Kochnev Kirill Romanovich" userId="S::kkochnev@ozon.ru::7ec233ba-5f4f-4279-8e83-e6b3ebb77aee" providerId="AD" clId="Web-{A1B2D1EC-7CCE-A20D-D2E8-8B0776317DB2}" dt="2022-04-06T17:53:42.911" v="1270" actId="1076"/>
          <ac:picMkLst>
            <pc:docMk/>
            <pc:sldMk cId="4080190555" sldId="602"/>
            <ac:picMk id="12" creationId="{715A6988-A39A-2C5E-8F66-54137AD32D01}"/>
          </ac:picMkLst>
        </pc:picChg>
        <pc:picChg chg="add del mod">
          <ac:chgData name="Kochnev Kirill Romanovich" userId="S::kkochnev@ozon.ru::7ec233ba-5f4f-4279-8e83-e6b3ebb77aee" providerId="AD" clId="Web-{A1B2D1EC-7CCE-A20D-D2E8-8B0776317DB2}" dt="2022-04-06T17:53:29.348" v="1265"/>
          <ac:picMkLst>
            <pc:docMk/>
            <pc:sldMk cId="4080190555" sldId="602"/>
            <ac:picMk id="13" creationId="{1D6ADBDB-4560-B262-1720-F5998D76C5F1}"/>
          </ac:picMkLst>
        </pc:picChg>
      </pc:sldChg>
      <pc:sldChg chg="delSp modSp add ord replId">
        <pc:chgData name="Kochnev Kirill Romanovich" userId="S::kkochnev@ozon.ru::7ec233ba-5f4f-4279-8e83-e6b3ebb77aee" providerId="AD" clId="Web-{A1B2D1EC-7CCE-A20D-D2E8-8B0776317DB2}" dt="2022-04-06T21:59:23.343" v="1583" actId="20577"/>
        <pc:sldMkLst>
          <pc:docMk/>
          <pc:sldMk cId="2556231360" sldId="603"/>
        </pc:sldMkLst>
        <pc:spChg chg="mod">
          <ac:chgData name="Kochnev Kirill Romanovich" userId="S::kkochnev@ozon.ru::7ec233ba-5f4f-4279-8e83-e6b3ebb77aee" providerId="AD" clId="Web-{A1B2D1EC-7CCE-A20D-D2E8-8B0776317DB2}" dt="2022-04-06T18:42:15.268" v="1284" actId="20577"/>
          <ac:spMkLst>
            <pc:docMk/>
            <pc:sldMk cId="2556231360" sldId="603"/>
            <ac:spMk id="2" creationId="{00000000-0000-0000-0000-000000000000}"/>
          </ac:spMkLst>
        </pc:spChg>
        <pc:spChg chg="mod">
          <ac:chgData name="Kochnev Kirill Romanovich" userId="S::kkochnev@ozon.ru::7ec233ba-5f4f-4279-8e83-e6b3ebb77aee" providerId="AD" clId="Web-{A1B2D1EC-7CCE-A20D-D2E8-8B0776317DB2}" dt="2022-04-06T21:59:23.343" v="1583" actId="20577"/>
          <ac:spMkLst>
            <pc:docMk/>
            <pc:sldMk cId="2556231360" sldId="603"/>
            <ac:spMk id="3" creationId="{00000000-0000-0000-0000-000000000000}"/>
          </ac:spMkLst>
        </pc:spChg>
        <pc:picChg chg="del">
          <ac:chgData name="Kochnev Kirill Romanovich" userId="S::kkochnev@ozon.ru::7ec233ba-5f4f-4279-8e83-e6b3ebb77aee" providerId="AD" clId="Web-{A1B2D1EC-7CCE-A20D-D2E8-8B0776317DB2}" dt="2022-04-06T21:09:39.623" v="1285"/>
          <ac:picMkLst>
            <pc:docMk/>
            <pc:sldMk cId="2556231360" sldId="603"/>
            <ac:picMk id="6" creationId="{C1635BFB-769A-ACA0-ADDF-55688B53D9D7}"/>
          </ac:picMkLst>
        </pc:picChg>
      </pc:sldChg>
      <pc:sldChg chg="addSp modSp add replId">
        <pc:chgData name="Kochnev Kirill Romanovich" userId="S::kkochnev@ozon.ru::7ec233ba-5f4f-4279-8e83-e6b3ebb77aee" providerId="AD" clId="Web-{A1B2D1EC-7CCE-A20D-D2E8-8B0776317DB2}" dt="2022-04-06T22:29:56.674" v="1955" actId="1076"/>
        <pc:sldMkLst>
          <pc:docMk/>
          <pc:sldMk cId="2822888450" sldId="604"/>
        </pc:sldMkLst>
        <pc:spChg chg="mod">
          <ac:chgData name="Kochnev Kirill Romanovich" userId="S::kkochnev@ozon.ru::7ec233ba-5f4f-4279-8e83-e6b3ebb77aee" providerId="AD" clId="Web-{A1B2D1EC-7CCE-A20D-D2E8-8B0776317DB2}" dt="2022-04-06T22:27:54.385" v="1951" actId="20577"/>
          <ac:spMkLst>
            <pc:docMk/>
            <pc:sldMk cId="2822888450" sldId="604"/>
            <ac:spMk id="3" creationId="{00000000-0000-0000-0000-000000000000}"/>
          </ac:spMkLst>
        </pc:spChg>
        <pc:picChg chg="add mod">
          <ac:chgData name="Kochnev Kirill Romanovich" userId="S::kkochnev@ozon.ru::7ec233ba-5f4f-4279-8e83-e6b3ebb77aee" providerId="AD" clId="Web-{A1B2D1EC-7CCE-A20D-D2E8-8B0776317DB2}" dt="2022-04-06T22:29:56.674" v="1955" actId="1076"/>
          <ac:picMkLst>
            <pc:docMk/>
            <pc:sldMk cId="2822888450" sldId="604"/>
            <ac:picMk id="6" creationId="{59A7C87F-AD5D-F0ED-1D36-6A2E3929609D}"/>
          </ac:picMkLst>
        </pc:picChg>
      </pc:sldChg>
      <pc:sldChg chg="addSp delSp modSp add ord replId">
        <pc:chgData name="Kochnev Kirill Romanovich" userId="S::kkochnev@ozon.ru::7ec233ba-5f4f-4279-8e83-e6b3ebb77aee" providerId="AD" clId="Web-{A1B2D1EC-7CCE-A20D-D2E8-8B0776317DB2}" dt="2022-04-06T22:41:38.376" v="2131" actId="14100"/>
        <pc:sldMkLst>
          <pc:docMk/>
          <pc:sldMk cId="257589231" sldId="605"/>
        </pc:sldMkLst>
        <pc:spChg chg="mod">
          <ac:chgData name="Kochnev Kirill Romanovich" userId="S::kkochnev@ozon.ru::7ec233ba-5f4f-4279-8e83-e6b3ebb77aee" providerId="AD" clId="Web-{A1B2D1EC-7CCE-A20D-D2E8-8B0776317DB2}" dt="2022-04-06T22:30:36.471" v="1990" actId="20577"/>
          <ac:spMkLst>
            <pc:docMk/>
            <pc:sldMk cId="257589231" sldId="605"/>
            <ac:spMk id="2" creationId="{00000000-0000-0000-0000-000000000000}"/>
          </ac:spMkLst>
        </pc:spChg>
        <pc:spChg chg="mod">
          <ac:chgData name="Kochnev Kirill Romanovich" userId="S::kkochnev@ozon.ru::7ec233ba-5f4f-4279-8e83-e6b3ebb77aee" providerId="AD" clId="Web-{A1B2D1EC-7CCE-A20D-D2E8-8B0776317DB2}" dt="2022-04-06T22:36:31.604" v="2128" actId="14100"/>
          <ac:spMkLst>
            <pc:docMk/>
            <pc:sldMk cId="257589231" sldId="605"/>
            <ac:spMk id="16" creationId="{3A7DE735-62C0-96F1-CC7C-E3C2A62A979A}"/>
          </ac:spMkLst>
        </pc:spChg>
        <pc:picChg chg="del">
          <ac:chgData name="Kochnev Kirill Romanovich" userId="S::kkochnev@ozon.ru::7ec233ba-5f4f-4279-8e83-e6b3ebb77aee" providerId="AD" clId="Web-{A1B2D1EC-7CCE-A20D-D2E8-8B0776317DB2}" dt="2022-04-06T22:30:38.784" v="1991"/>
          <ac:picMkLst>
            <pc:docMk/>
            <pc:sldMk cId="257589231" sldId="605"/>
            <ac:picMk id="3" creationId="{81069AE3-9C84-757B-4A47-AB9ECA0B9431}"/>
          </ac:picMkLst>
        </pc:picChg>
        <pc:picChg chg="add mod">
          <ac:chgData name="Kochnev Kirill Romanovich" userId="S::kkochnev@ozon.ru::7ec233ba-5f4f-4279-8e83-e6b3ebb77aee" providerId="AD" clId="Web-{A1B2D1EC-7CCE-A20D-D2E8-8B0776317DB2}" dt="2022-04-06T22:41:38.376" v="2131" actId="14100"/>
          <ac:picMkLst>
            <pc:docMk/>
            <pc:sldMk cId="257589231" sldId="605"/>
            <ac:picMk id="4" creationId="{CBA655E2-4FDF-4CD5-B6AA-240DBC22EA0D}"/>
          </ac:picMkLst>
        </pc:picChg>
      </pc:sldChg>
      <pc:sldChg chg="add del replId">
        <pc:chgData name="Kochnev Kirill Romanovich" userId="S::kkochnev@ozon.ru::7ec233ba-5f4f-4279-8e83-e6b3ebb77aee" providerId="AD" clId="Web-{A1B2D1EC-7CCE-A20D-D2E8-8B0776317DB2}" dt="2022-04-06T22:30:06.705" v="1957"/>
        <pc:sldMkLst>
          <pc:docMk/>
          <pc:sldMk cId="4087051619" sldId="605"/>
        </pc:sldMkLst>
      </pc:sldChg>
      <pc:sldChg chg="modSp add ord replId">
        <pc:chgData name="Kochnev Kirill Romanovich" userId="S::kkochnev@ozon.ru::7ec233ba-5f4f-4279-8e83-e6b3ebb77aee" providerId="AD" clId="Web-{A1B2D1EC-7CCE-A20D-D2E8-8B0776317DB2}" dt="2022-04-06T22:54:46.883" v="2659" actId="20577"/>
        <pc:sldMkLst>
          <pc:docMk/>
          <pc:sldMk cId="1407381799" sldId="606"/>
        </pc:sldMkLst>
        <pc:spChg chg="mod">
          <ac:chgData name="Kochnev Kirill Romanovich" userId="S::kkochnev@ozon.ru::7ec233ba-5f4f-4279-8e83-e6b3ebb77aee" providerId="AD" clId="Web-{A1B2D1EC-7CCE-A20D-D2E8-8B0776317DB2}" dt="2022-04-06T22:42:28.658" v="2158" actId="20577"/>
          <ac:spMkLst>
            <pc:docMk/>
            <pc:sldMk cId="1407381799" sldId="606"/>
            <ac:spMk id="2" creationId="{00000000-0000-0000-0000-000000000000}"/>
          </ac:spMkLst>
        </pc:spChg>
        <pc:spChg chg="mod">
          <ac:chgData name="Kochnev Kirill Romanovich" userId="S::kkochnev@ozon.ru::7ec233ba-5f4f-4279-8e83-e6b3ebb77aee" providerId="AD" clId="Web-{A1B2D1EC-7CCE-A20D-D2E8-8B0776317DB2}" dt="2022-04-06T22:54:46.883" v="2659" actId="20577"/>
          <ac:spMkLst>
            <pc:docMk/>
            <pc:sldMk cId="1407381799" sldId="606"/>
            <ac:spMk id="3" creationId="{00000000-0000-0000-0000-000000000000}"/>
          </ac:spMkLst>
        </pc:spChg>
      </pc:sldChg>
      <pc:sldChg chg="modSp add replId">
        <pc:chgData name="Kochnev Kirill Romanovich" userId="S::kkochnev@ozon.ru::7ec233ba-5f4f-4279-8e83-e6b3ebb77aee" providerId="AD" clId="Web-{A1B2D1EC-7CCE-A20D-D2E8-8B0776317DB2}" dt="2022-04-07T12:24:17.597" v="3376" actId="20577"/>
        <pc:sldMkLst>
          <pc:docMk/>
          <pc:sldMk cId="2039856101" sldId="607"/>
        </pc:sldMkLst>
        <pc:spChg chg="mod">
          <ac:chgData name="Kochnev Kirill Romanovich" userId="S::kkochnev@ozon.ru::7ec233ba-5f4f-4279-8e83-e6b3ebb77aee" providerId="AD" clId="Web-{A1B2D1EC-7CCE-A20D-D2E8-8B0776317DB2}" dt="2022-04-07T11:33:46.345" v="2687" actId="20577"/>
          <ac:spMkLst>
            <pc:docMk/>
            <pc:sldMk cId="2039856101" sldId="607"/>
            <ac:spMk id="2" creationId="{00000000-0000-0000-0000-000000000000}"/>
          </ac:spMkLst>
        </pc:spChg>
        <pc:spChg chg="mod">
          <ac:chgData name="Kochnev Kirill Romanovich" userId="S::kkochnev@ozon.ru::7ec233ba-5f4f-4279-8e83-e6b3ebb77aee" providerId="AD" clId="Web-{A1B2D1EC-7CCE-A20D-D2E8-8B0776317DB2}" dt="2022-04-07T12:24:17.597" v="3376" actId="20577"/>
          <ac:spMkLst>
            <pc:docMk/>
            <pc:sldMk cId="2039856101" sldId="607"/>
            <ac:spMk id="3" creationId="{00000000-0000-0000-0000-000000000000}"/>
          </ac:spMkLst>
        </pc:spChg>
      </pc:sldChg>
      <pc:sldChg chg="modSp add replId">
        <pc:chgData name="Kochnev Kirill Romanovich" userId="S::kkochnev@ozon.ru::7ec233ba-5f4f-4279-8e83-e6b3ebb77aee" providerId="AD" clId="Web-{A1B2D1EC-7CCE-A20D-D2E8-8B0776317DB2}" dt="2022-04-07T12:28:43.619" v="3734" actId="20577"/>
        <pc:sldMkLst>
          <pc:docMk/>
          <pc:sldMk cId="4086858925" sldId="608"/>
        </pc:sldMkLst>
        <pc:spChg chg="mod">
          <ac:chgData name="Kochnev Kirill Romanovich" userId="S::kkochnev@ozon.ru::7ec233ba-5f4f-4279-8e83-e6b3ebb77aee" providerId="AD" clId="Web-{A1B2D1EC-7CCE-A20D-D2E8-8B0776317DB2}" dt="2022-04-07T11:33:57.502" v="2701" actId="20577"/>
          <ac:spMkLst>
            <pc:docMk/>
            <pc:sldMk cId="4086858925" sldId="608"/>
            <ac:spMk id="2" creationId="{00000000-0000-0000-0000-000000000000}"/>
          </ac:spMkLst>
        </pc:spChg>
        <pc:spChg chg="mod">
          <ac:chgData name="Kochnev Kirill Romanovich" userId="S::kkochnev@ozon.ru::7ec233ba-5f4f-4279-8e83-e6b3ebb77aee" providerId="AD" clId="Web-{A1B2D1EC-7CCE-A20D-D2E8-8B0776317DB2}" dt="2022-04-07T12:28:43.619" v="3734" actId="20577"/>
          <ac:spMkLst>
            <pc:docMk/>
            <pc:sldMk cId="4086858925" sldId="608"/>
            <ac:spMk id="3" creationId="{00000000-0000-0000-0000-000000000000}"/>
          </ac:spMkLst>
        </pc:spChg>
      </pc:sldChg>
      <pc:sldChg chg="addSp delSp modSp add replId">
        <pc:chgData name="Kochnev Kirill Romanovich" userId="S::kkochnev@ozon.ru::7ec233ba-5f4f-4279-8e83-e6b3ebb77aee" providerId="AD" clId="Web-{A1B2D1EC-7CCE-A20D-D2E8-8B0776317DB2}" dt="2022-04-07T12:35:25.036" v="4276" actId="20577"/>
        <pc:sldMkLst>
          <pc:docMk/>
          <pc:sldMk cId="2708272902" sldId="609"/>
        </pc:sldMkLst>
        <pc:spChg chg="mod">
          <ac:chgData name="Kochnev Kirill Romanovich" userId="S::kkochnev@ozon.ru::7ec233ba-5f4f-4279-8e83-e6b3ebb77aee" providerId="AD" clId="Web-{A1B2D1EC-7CCE-A20D-D2E8-8B0776317DB2}" dt="2022-04-07T12:28:52.166" v="3746" actId="20577"/>
          <ac:spMkLst>
            <pc:docMk/>
            <pc:sldMk cId="2708272902" sldId="609"/>
            <ac:spMk id="2" creationId="{00000000-0000-0000-0000-000000000000}"/>
          </ac:spMkLst>
        </pc:spChg>
        <pc:spChg chg="mod">
          <ac:chgData name="Kochnev Kirill Romanovich" userId="S::kkochnev@ozon.ru::7ec233ba-5f4f-4279-8e83-e6b3ebb77aee" providerId="AD" clId="Web-{A1B2D1EC-7CCE-A20D-D2E8-8B0776317DB2}" dt="2022-04-07T12:35:25.036" v="4276" actId="20577"/>
          <ac:spMkLst>
            <pc:docMk/>
            <pc:sldMk cId="2708272902" sldId="609"/>
            <ac:spMk id="3" creationId="{00000000-0000-0000-0000-000000000000}"/>
          </ac:spMkLst>
        </pc:spChg>
        <pc:picChg chg="add mod">
          <ac:chgData name="Kochnev Kirill Romanovich" userId="S::kkochnev@ozon.ru::7ec233ba-5f4f-4279-8e83-e6b3ebb77aee" providerId="AD" clId="Web-{A1B2D1EC-7CCE-A20D-D2E8-8B0776317DB2}" dt="2022-04-07T12:33:50.002" v="4195" actId="1076"/>
          <ac:picMkLst>
            <pc:docMk/>
            <pc:sldMk cId="2708272902" sldId="609"/>
            <ac:picMk id="6" creationId="{924B8602-4EA3-A84A-B33A-BAB93E68B0F5}"/>
          </ac:picMkLst>
        </pc:picChg>
        <pc:picChg chg="add del mod">
          <ac:chgData name="Kochnev Kirill Romanovich" userId="S::kkochnev@ozon.ru::7ec233ba-5f4f-4279-8e83-e6b3ebb77aee" providerId="AD" clId="Web-{A1B2D1EC-7CCE-A20D-D2E8-8B0776317DB2}" dt="2022-04-07T12:34:34.097" v="4261"/>
          <ac:picMkLst>
            <pc:docMk/>
            <pc:sldMk cId="2708272902" sldId="609"/>
            <ac:picMk id="7" creationId="{3DAF2652-7732-56D2-ACD7-13382464D35D}"/>
          </ac:picMkLst>
        </pc:picChg>
      </pc:sldChg>
      <pc:sldChg chg="addSp delSp modSp add replId">
        <pc:chgData name="Kochnev Kirill Romanovich" userId="S::kkochnev@ozon.ru::7ec233ba-5f4f-4279-8e83-e6b3ebb77aee" providerId="AD" clId="Web-{A1B2D1EC-7CCE-A20D-D2E8-8B0776317DB2}" dt="2022-04-07T12:39:52.574" v="4478" actId="20577"/>
        <pc:sldMkLst>
          <pc:docMk/>
          <pc:sldMk cId="1509143926" sldId="610"/>
        </pc:sldMkLst>
        <pc:spChg chg="mod">
          <ac:chgData name="Kochnev Kirill Romanovich" userId="S::kkochnev@ozon.ru::7ec233ba-5f4f-4279-8e83-e6b3ebb77aee" providerId="AD" clId="Web-{A1B2D1EC-7CCE-A20D-D2E8-8B0776317DB2}" dt="2022-04-07T12:34:54.645" v="4273" actId="20577"/>
          <ac:spMkLst>
            <pc:docMk/>
            <pc:sldMk cId="1509143926" sldId="610"/>
            <ac:spMk id="2" creationId="{00000000-0000-0000-0000-000000000000}"/>
          </ac:spMkLst>
        </pc:spChg>
        <pc:spChg chg="mod">
          <ac:chgData name="Kochnev Kirill Romanovich" userId="S::kkochnev@ozon.ru::7ec233ba-5f4f-4279-8e83-e6b3ebb77aee" providerId="AD" clId="Web-{A1B2D1EC-7CCE-A20D-D2E8-8B0776317DB2}" dt="2022-04-07T12:39:52.574" v="4478" actId="20577"/>
          <ac:spMkLst>
            <pc:docMk/>
            <pc:sldMk cId="1509143926" sldId="610"/>
            <ac:spMk id="3" creationId="{00000000-0000-0000-0000-000000000000}"/>
          </ac:spMkLst>
        </pc:spChg>
        <pc:picChg chg="del">
          <ac:chgData name="Kochnev Kirill Romanovich" userId="S::kkochnev@ozon.ru::7ec233ba-5f4f-4279-8e83-e6b3ebb77aee" providerId="AD" clId="Web-{A1B2D1EC-7CCE-A20D-D2E8-8B0776317DB2}" dt="2022-04-07T12:35:18.473" v="4274"/>
          <ac:picMkLst>
            <pc:docMk/>
            <pc:sldMk cId="1509143926" sldId="610"/>
            <ac:picMk id="6" creationId="{924B8602-4EA3-A84A-B33A-BAB93E68B0F5}"/>
          </ac:picMkLst>
        </pc:picChg>
        <pc:picChg chg="add mod">
          <ac:chgData name="Kochnev Kirill Romanovich" userId="S::kkochnev@ozon.ru::7ec233ba-5f4f-4279-8e83-e6b3ebb77aee" providerId="AD" clId="Web-{A1B2D1EC-7CCE-A20D-D2E8-8B0776317DB2}" dt="2022-04-07T12:39:43.058" v="4476" actId="1076"/>
          <ac:picMkLst>
            <pc:docMk/>
            <pc:sldMk cId="1509143926" sldId="610"/>
            <ac:picMk id="7" creationId="{7E832E71-FB1D-B6EE-5D86-7F4038D0D3B9}"/>
          </ac:picMkLst>
        </pc:picChg>
      </pc:sldChg>
      <pc:sldChg chg="modSp add ord replId">
        <pc:chgData name="Kochnev Kirill Romanovich" userId="S::kkochnev@ozon.ru::7ec233ba-5f4f-4279-8e83-e6b3ebb77aee" providerId="AD" clId="Web-{A1B2D1EC-7CCE-A20D-D2E8-8B0776317DB2}" dt="2022-04-07T12:40:32.653" v="4511" actId="20577"/>
        <pc:sldMkLst>
          <pc:docMk/>
          <pc:sldMk cId="1390016262" sldId="611"/>
        </pc:sldMkLst>
        <pc:spChg chg="mod">
          <ac:chgData name="Kochnev Kirill Romanovich" userId="S::kkochnev@ozon.ru::7ec233ba-5f4f-4279-8e83-e6b3ebb77aee" providerId="AD" clId="Web-{A1B2D1EC-7CCE-A20D-D2E8-8B0776317DB2}" dt="2022-04-07T12:40:32.653" v="4511" actId="20577"/>
          <ac:spMkLst>
            <pc:docMk/>
            <pc:sldMk cId="1390016262" sldId="611"/>
            <ac:spMk id="2" creationId="{00000000-0000-0000-0000-000000000000}"/>
          </ac:spMkLst>
        </pc:spChg>
      </pc:sldChg>
      <pc:sldChg chg="addSp delSp modSp add replId">
        <pc:chgData name="Kochnev Kirill Romanovich" userId="S::kkochnev@ozon.ru::7ec233ba-5f4f-4279-8e83-e6b3ebb77aee" providerId="AD" clId="Web-{A1B2D1EC-7CCE-A20D-D2E8-8B0776317DB2}" dt="2022-04-07T12:50:08.622" v="4851" actId="1076"/>
        <pc:sldMkLst>
          <pc:docMk/>
          <pc:sldMk cId="673297884" sldId="612"/>
        </pc:sldMkLst>
        <pc:spChg chg="mod">
          <ac:chgData name="Kochnev Kirill Romanovich" userId="S::kkochnev@ozon.ru::7ec233ba-5f4f-4279-8e83-e6b3ebb77aee" providerId="AD" clId="Web-{A1B2D1EC-7CCE-A20D-D2E8-8B0776317DB2}" dt="2022-04-07T12:41:05.936" v="4531" actId="20577"/>
          <ac:spMkLst>
            <pc:docMk/>
            <pc:sldMk cId="673297884" sldId="612"/>
            <ac:spMk id="2" creationId="{00000000-0000-0000-0000-000000000000}"/>
          </ac:spMkLst>
        </pc:spChg>
        <pc:spChg chg="mod">
          <ac:chgData name="Kochnev Kirill Romanovich" userId="S::kkochnev@ozon.ru::7ec233ba-5f4f-4279-8e83-e6b3ebb77aee" providerId="AD" clId="Web-{A1B2D1EC-7CCE-A20D-D2E8-8B0776317DB2}" dt="2022-04-07T12:48:54.682" v="4841" actId="20577"/>
          <ac:spMkLst>
            <pc:docMk/>
            <pc:sldMk cId="673297884" sldId="612"/>
            <ac:spMk id="3" creationId="{00000000-0000-0000-0000-000000000000}"/>
          </ac:spMkLst>
        </pc:spChg>
        <pc:picChg chg="add mod">
          <ac:chgData name="Kochnev Kirill Romanovich" userId="S::kkochnev@ozon.ru::7ec233ba-5f4f-4279-8e83-e6b3ebb77aee" providerId="AD" clId="Web-{A1B2D1EC-7CCE-A20D-D2E8-8B0776317DB2}" dt="2022-04-07T12:50:01.075" v="4848" actId="14100"/>
          <ac:picMkLst>
            <pc:docMk/>
            <pc:sldMk cId="673297884" sldId="612"/>
            <ac:picMk id="6" creationId="{2CD63399-8C64-876A-183C-C2C22E74AF81}"/>
          </ac:picMkLst>
        </pc:picChg>
        <pc:picChg chg="del">
          <ac:chgData name="Kochnev Kirill Romanovich" userId="S::kkochnev@ozon.ru::7ec233ba-5f4f-4279-8e83-e6b3ebb77aee" providerId="AD" clId="Web-{A1B2D1EC-7CCE-A20D-D2E8-8B0776317DB2}" dt="2022-04-07T12:41:06.826" v="4532"/>
          <ac:picMkLst>
            <pc:docMk/>
            <pc:sldMk cId="673297884" sldId="612"/>
            <ac:picMk id="7" creationId="{7E832E71-FB1D-B6EE-5D86-7F4038D0D3B9}"/>
          </ac:picMkLst>
        </pc:picChg>
        <pc:picChg chg="add mod">
          <ac:chgData name="Kochnev Kirill Romanovich" userId="S::kkochnev@ozon.ru::7ec233ba-5f4f-4279-8e83-e6b3ebb77aee" providerId="AD" clId="Web-{A1B2D1EC-7CCE-A20D-D2E8-8B0776317DB2}" dt="2022-04-07T12:50:08.622" v="4851" actId="1076"/>
          <ac:picMkLst>
            <pc:docMk/>
            <pc:sldMk cId="673297884" sldId="612"/>
            <ac:picMk id="8" creationId="{46236AA4-4270-8E2A-D5FC-EAA32355FA7B}"/>
          </ac:picMkLst>
        </pc:picChg>
      </pc:sldChg>
    </pc:docChg>
  </pc:docChgLst>
  <pc:docChgLst>
    <pc:chgData name="Kochnev Kirill Romanovich" userId="S::kkochnev@ozon.ru::7ec233ba-5f4f-4279-8e83-e6b3ebb77aee" providerId="AD" clId="Web-{68D7A3E7-5B52-64E8-2DA9-02936B157686}"/>
    <pc:docChg chg="modSld">
      <pc:chgData name="Kochnev Kirill Romanovich" userId="S::kkochnev@ozon.ru::7ec233ba-5f4f-4279-8e83-e6b3ebb77aee" providerId="AD" clId="Web-{68D7A3E7-5B52-64E8-2DA9-02936B157686}" dt="2022-06-22T15:29:31.913" v="2" actId="20577"/>
      <pc:docMkLst>
        <pc:docMk/>
      </pc:docMkLst>
      <pc:sldChg chg="modSp">
        <pc:chgData name="Kochnev Kirill Romanovich" userId="S::kkochnev@ozon.ru::7ec233ba-5f4f-4279-8e83-e6b3ebb77aee" providerId="AD" clId="Web-{68D7A3E7-5B52-64E8-2DA9-02936B157686}" dt="2022-06-22T15:29:31.913" v="2" actId="20577"/>
        <pc:sldMkLst>
          <pc:docMk/>
          <pc:sldMk cId="4112605484" sldId="616"/>
        </pc:sldMkLst>
        <pc:spChg chg="mod">
          <ac:chgData name="Kochnev Kirill Romanovich" userId="S::kkochnev@ozon.ru::7ec233ba-5f4f-4279-8e83-e6b3ebb77aee" providerId="AD" clId="Web-{68D7A3E7-5B52-64E8-2DA9-02936B157686}" dt="2022-06-22T15:29:31.913" v="2" actId="20577"/>
          <ac:spMkLst>
            <pc:docMk/>
            <pc:sldMk cId="4112605484" sldId="616"/>
            <ac:spMk id="3" creationId="{00000000-0000-0000-0000-000000000000}"/>
          </ac:spMkLst>
        </pc:spChg>
      </pc:sldChg>
    </pc:docChg>
  </pc:docChgLst>
  <pc:docChgLst>
    <pc:chgData name="Kochnev Kirill Romanovich" userId="S::kkochnev@ozon.ru::7ec233ba-5f4f-4279-8e83-e6b3ebb77aee" providerId="AD" clId="Web-{5CE7E0D7-2579-ADF8-3B40-FBC34EAAFDC8}"/>
    <pc:docChg chg="addSld delSld modSld sldOrd modSection">
      <pc:chgData name="Kochnev Kirill Romanovich" userId="S::kkochnev@ozon.ru::7ec233ba-5f4f-4279-8e83-e6b3ebb77aee" providerId="AD" clId="Web-{5CE7E0D7-2579-ADF8-3B40-FBC34EAAFDC8}" dt="2022-04-06T15:40:54.332" v="7336" actId="20577"/>
      <pc:docMkLst>
        <pc:docMk/>
      </pc:docMkLst>
      <pc:sldChg chg="modSp">
        <pc:chgData name="Kochnev Kirill Romanovich" userId="S::kkochnev@ozon.ru::7ec233ba-5f4f-4279-8e83-e6b3ebb77aee" providerId="AD" clId="Web-{5CE7E0D7-2579-ADF8-3B40-FBC34EAAFDC8}" dt="2022-04-05T16:29:58.309" v="23" actId="20577"/>
        <pc:sldMkLst>
          <pc:docMk/>
          <pc:sldMk cId="36613193" sldId="450"/>
        </pc:sldMkLst>
        <pc:spChg chg="mod">
          <ac:chgData name="Kochnev Kirill Romanovich" userId="S::kkochnev@ozon.ru::7ec233ba-5f4f-4279-8e83-e6b3ebb77aee" providerId="AD" clId="Web-{5CE7E0D7-2579-ADF8-3B40-FBC34EAAFDC8}" dt="2022-04-05T16:29:50.840" v="17" actId="20577"/>
          <ac:spMkLst>
            <pc:docMk/>
            <pc:sldMk cId="36613193" sldId="450"/>
            <ac:spMk id="2" creationId="{00000000-0000-0000-0000-000000000000}"/>
          </ac:spMkLst>
        </pc:spChg>
        <pc:spChg chg="mod">
          <ac:chgData name="Kochnev Kirill Romanovich" userId="S::kkochnev@ozon.ru::7ec233ba-5f4f-4279-8e83-e6b3ebb77aee" providerId="AD" clId="Web-{5CE7E0D7-2579-ADF8-3B40-FBC34EAAFDC8}" dt="2022-04-05T16:29:58.309" v="23" actId="20577"/>
          <ac:spMkLst>
            <pc:docMk/>
            <pc:sldMk cId="36613193" sldId="450"/>
            <ac:spMk id="3" creationId="{00000000-0000-0000-0000-000000000000}"/>
          </ac:spMkLst>
        </pc:spChg>
      </pc:sldChg>
      <pc:sldChg chg="modSp">
        <pc:chgData name="Kochnev Kirill Romanovich" userId="S::kkochnev@ozon.ru::7ec233ba-5f4f-4279-8e83-e6b3ebb77aee" providerId="AD" clId="Web-{5CE7E0D7-2579-ADF8-3B40-FBC34EAAFDC8}" dt="2022-04-05T16:37:15.884" v="56" actId="20577"/>
        <pc:sldMkLst>
          <pc:docMk/>
          <pc:sldMk cId="787876699" sldId="456"/>
        </pc:sldMkLst>
        <pc:spChg chg="mod">
          <ac:chgData name="Kochnev Kirill Romanovich" userId="S::kkochnev@ozon.ru::7ec233ba-5f4f-4279-8e83-e6b3ebb77aee" providerId="AD" clId="Web-{5CE7E0D7-2579-ADF8-3B40-FBC34EAAFDC8}" dt="2022-04-05T16:37:15.884" v="56" actId="20577"/>
          <ac:spMkLst>
            <pc:docMk/>
            <pc:sldMk cId="787876699" sldId="456"/>
            <ac:spMk id="4" creationId="{00000000-0000-0000-0000-000000000000}"/>
          </ac:spMkLst>
        </pc:spChg>
      </pc:sldChg>
      <pc:sldChg chg="modSp ord">
        <pc:chgData name="Kochnev Kirill Romanovich" userId="S::kkochnev@ozon.ru::7ec233ba-5f4f-4279-8e83-e6b3ebb77aee" providerId="AD" clId="Web-{5CE7E0D7-2579-ADF8-3B40-FBC34EAAFDC8}" dt="2022-04-05T22:02:23.737" v="967" actId="20577"/>
        <pc:sldMkLst>
          <pc:docMk/>
          <pc:sldMk cId="458891614" sldId="457"/>
        </pc:sldMkLst>
        <pc:spChg chg="mod">
          <ac:chgData name="Kochnev Kirill Romanovich" userId="S::kkochnev@ozon.ru::7ec233ba-5f4f-4279-8e83-e6b3ebb77aee" providerId="AD" clId="Web-{5CE7E0D7-2579-ADF8-3B40-FBC34EAAFDC8}" dt="2022-04-05T22:02:23.737" v="967" actId="20577"/>
          <ac:spMkLst>
            <pc:docMk/>
            <pc:sldMk cId="458891614" sldId="457"/>
            <ac:spMk id="2" creationId="{00000000-0000-0000-0000-000000000000}"/>
          </ac:spMkLst>
        </pc:spChg>
      </pc:sldChg>
      <pc:sldChg chg="del">
        <pc:chgData name="Kochnev Kirill Romanovich" userId="S::kkochnev@ozon.ru::7ec233ba-5f4f-4279-8e83-e6b3ebb77aee" providerId="AD" clId="Web-{5CE7E0D7-2579-ADF8-3B40-FBC34EAAFDC8}" dt="2022-04-05T16:37:18.806" v="57"/>
        <pc:sldMkLst>
          <pc:docMk/>
          <pc:sldMk cId="756672672" sldId="458"/>
        </pc:sldMkLst>
      </pc:sldChg>
      <pc:sldChg chg="del">
        <pc:chgData name="Kochnev Kirill Romanovich" userId="S::kkochnev@ozon.ru::7ec233ba-5f4f-4279-8e83-e6b3ebb77aee" providerId="AD" clId="Web-{5CE7E0D7-2579-ADF8-3B40-FBC34EAAFDC8}" dt="2022-04-06T13:55:42.482" v="6230"/>
        <pc:sldMkLst>
          <pc:docMk/>
          <pc:sldMk cId="1069055736" sldId="471"/>
        </pc:sldMkLst>
      </pc:sldChg>
      <pc:sldChg chg="del">
        <pc:chgData name="Kochnev Kirill Romanovich" userId="S::kkochnev@ozon.ru::7ec233ba-5f4f-4279-8e83-e6b3ebb77aee" providerId="AD" clId="Web-{5CE7E0D7-2579-ADF8-3B40-FBC34EAAFDC8}" dt="2022-04-06T13:55:41.576" v="6228"/>
        <pc:sldMkLst>
          <pc:docMk/>
          <pc:sldMk cId="1044996069" sldId="473"/>
        </pc:sldMkLst>
      </pc:sldChg>
      <pc:sldChg chg="del">
        <pc:chgData name="Kochnev Kirill Romanovich" userId="S::kkochnev@ozon.ru::7ec233ba-5f4f-4279-8e83-e6b3ebb77aee" providerId="AD" clId="Web-{5CE7E0D7-2579-ADF8-3B40-FBC34EAAFDC8}" dt="2022-04-06T13:55:33.981" v="6226"/>
        <pc:sldMkLst>
          <pc:docMk/>
          <pc:sldMk cId="1331152691" sldId="474"/>
        </pc:sldMkLst>
      </pc:sldChg>
      <pc:sldChg chg="del">
        <pc:chgData name="Kochnev Kirill Romanovich" userId="S::kkochnev@ozon.ru::7ec233ba-5f4f-4279-8e83-e6b3ebb77aee" providerId="AD" clId="Web-{5CE7E0D7-2579-ADF8-3B40-FBC34EAAFDC8}" dt="2022-04-06T13:55:33.981" v="6224"/>
        <pc:sldMkLst>
          <pc:docMk/>
          <pc:sldMk cId="1823088248" sldId="475"/>
        </pc:sldMkLst>
      </pc:sldChg>
      <pc:sldChg chg="del">
        <pc:chgData name="Kochnev Kirill Romanovich" userId="S::kkochnev@ozon.ru::7ec233ba-5f4f-4279-8e83-e6b3ebb77aee" providerId="AD" clId="Web-{5CE7E0D7-2579-ADF8-3B40-FBC34EAAFDC8}" dt="2022-04-06T13:55:41.576" v="6227"/>
        <pc:sldMkLst>
          <pc:docMk/>
          <pc:sldMk cId="1534920159" sldId="477"/>
        </pc:sldMkLst>
      </pc:sldChg>
      <pc:sldChg chg="del">
        <pc:chgData name="Kochnev Kirill Romanovich" userId="S::kkochnev@ozon.ru::7ec233ba-5f4f-4279-8e83-e6b3ebb77aee" providerId="AD" clId="Web-{5CE7E0D7-2579-ADF8-3B40-FBC34EAAFDC8}" dt="2022-04-06T14:05:19.939" v="6358"/>
        <pc:sldMkLst>
          <pc:docMk/>
          <pc:sldMk cId="350822210" sldId="478"/>
        </pc:sldMkLst>
      </pc:sldChg>
      <pc:sldChg chg="del">
        <pc:chgData name="Kochnev Kirill Romanovich" userId="S::kkochnev@ozon.ru::7ec233ba-5f4f-4279-8e83-e6b3ebb77aee" providerId="AD" clId="Web-{5CE7E0D7-2579-ADF8-3B40-FBC34EAAFDC8}" dt="2022-04-06T13:55:41.591" v="6229"/>
        <pc:sldMkLst>
          <pc:docMk/>
          <pc:sldMk cId="436562782" sldId="482"/>
        </pc:sldMkLst>
      </pc:sldChg>
      <pc:sldChg chg="del">
        <pc:chgData name="Kochnev Kirill Romanovich" userId="S::kkochnev@ozon.ru::7ec233ba-5f4f-4279-8e83-e6b3ebb77aee" providerId="AD" clId="Web-{5CE7E0D7-2579-ADF8-3B40-FBC34EAAFDC8}" dt="2022-04-06T13:55:33.981" v="6223"/>
        <pc:sldMkLst>
          <pc:docMk/>
          <pc:sldMk cId="343378193" sldId="483"/>
        </pc:sldMkLst>
      </pc:sldChg>
      <pc:sldChg chg="del">
        <pc:chgData name="Kochnev Kirill Romanovich" userId="S::kkochnev@ozon.ru::7ec233ba-5f4f-4279-8e83-e6b3ebb77aee" providerId="AD" clId="Web-{5CE7E0D7-2579-ADF8-3B40-FBC34EAAFDC8}" dt="2022-04-06T13:55:33.981" v="6225"/>
        <pc:sldMkLst>
          <pc:docMk/>
          <pc:sldMk cId="1327356258" sldId="484"/>
        </pc:sldMkLst>
      </pc:sldChg>
      <pc:sldChg chg="addSp delSp modSp ord">
        <pc:chgData name="Kochnev Kirill Romanovich" userId="S::kkochnev@ozon.ru::7ec233ba-5f4f-4279-8e83-e6b3ebb77aee" providerId="AD" clId="Web-{5CE7E0D7-2579-ADF8-3B40-FBC34EAAFDC8}" dt="2022-04-05T21:11:53.367" v="736" actId="20577"/>
        <pc:sldMkLst>
          <pc:docMk/>
          <pc:sldMk cId="741195503" sldId="488"/>
        </pc:sldMkLst>
        <pc:spChg chg="mod">
          <ac:chgData name="Kochnev Kirill Romanovich" userId="S::kkochnev@ozon.ru::7ec233ba-5f4f-4279-8e83-e6b3ebb77aee" providerId="AD" clId="Web-{5CE7E0D7-2579-ADF8-3B40-FBC34EAAFDC8}" dt="2022-04-05T21:11:53.367" v="736" actId="20577"/>
          <ac:spMkLst>
            <pc:docMk/>
            <pc:sldMk cId="741195503" sldId="488"/>
            <ac:spMk id="2" creationId="{00000000-0000-0000-0000-000000000000}"/>
          </ac:spMkLst>
        </pc:spChg>
        <pc:spChg chg="mod">
          <ac:chgData name="Kochnev Kirill Romanovich" userId="S::kkochnev@ozon.ru::7ec233ba-5f4f-4279-8e83-e6b3ebb77aee" providerId="AD" clId="Web-{5CE7E0D7-2579-ADF8-3B40-FBC34EAAFDC8}" dt="2022-04-05T21:10:36.928" v="724" actId="1076"/>
          <ac:spMkLst>
            <pc:docMk/>
            <pc:sldMk cId="741195503" sldId="488"/>
            <ac:spMk id="3" creationId="{00000000-0000-0000-0000-000000000000}"/>
          </ac:spMkLst>
        </pc:spChg>
        <pc:spChg chg="mod">
          <ac:chgData name="Kochnev Kirill Romanovich" userId="S::kkochnev@ozon.ru::7ec233ba-5f4f-4279-8e83-e6b3ebb77aee" providerId="AD" clId="Web-{5CE7E0D7-2579-ADF8-3B40-FBC34EAAFDC8}" dt="2022-04-05T21:09:57.193" v="717" actId="14100"/>
          <ac:spMkLst>
            <pc:docMk/>
            <pc:sldMk cId="741195503" sldId="488"/>
            <ac:spMk id="4" creationId="{00000000-0000-0000-0000-000000000000}"/>
          </ac:spMkLst>
        </pc:spChg>
        <pc:spChg chg="add mod">
          <ac:chgData name="Kochnev Kirill Romanovich" userId="S::kkochnev@ozon.ru::7ec233ba-5f4f-4279-8e83-e6b3ebb77aee" providerId="AD" clId="Web-{5CE7E0D7-2579-ADF8-3B40-FBC34EAAFDC8}" dt="2022-04-05T21:11:48.632" v="734" actId="1076"/>
          <ac:spMkLst>
            <pc:docMk/>
            <pc:sldMk cId="741195503" sldId="488"/>
            <ac:spMk id="16" creationId="{3A7DE735-62C0-96F1-CC7C-E3C2A62A979A}"/>
          </ac:spMkLst>
        </pc:spChg>
        <pc:grpChg chg="del">
          <ac:chgData name="Kochnev Kirill Romanovich" userId="S::kkochnev@ozon.ru::7ec233ba-5f4f-4279-8e83-e6b3ebb77aee" providerId="AD" clId="Web-{5CE7E0D7-2579-ADF8-3B40-FBC34EAAFDC8}" dt="2022-04-05T21:11:08.132" v="725"/>
          <ac:grpSpMkLst>
            <pc:docMk/>
            <pc:sldMk cId="741195503" sldId="488"/>
            <ac:grpSpMk id="9" creationId="{00000000-0000-0000-0000-000000000000}"/>
          </ac:grpSpMkLst>
        </pc:grpChg>
        <pc:grpChg chg="add del">
          <ac:chgData name="Kochnev Kirill Romanovich" userId="S::kkochnev@ozon.ru::7ec233ba-5f4f-4279-8e83-e6b3ebb77aee" providerId="AD" clId="Web-{5CE7E0D7-2579-ADF8-3B40-FBC34EAAFDC8}" dt="2022-04-05T21:10:21.694" v="718"/>
          <ac:grpSpMkLst>
            <pc:docMk/>
            <pc:sldMk cId="741195503" sldId="488"/>
            <ac:grpSpMk id="12" creationId="{63DD1100-3302-8B48-9926-9BAAE3758192}"/>
          </ac:grpSpMkLst>
        </pc:grpChg>
        <pc:picChg chg="add mod">
          <ac:chgData name="Kochnev Kirill Romanovich" userId="S::kkochnev@ozon.ru::7ec233ba-5f4f-4279-8e83-e6b3ebb77aee" providerId="AD" clId="Web-{5CE7E0D7-2579-ADF8-3B40-FBC34EAAFDC8}" dt="2022-04-05T21:10:29.522" v="723" actId="14100"/>
          <ac:picMkLst>
            <pc:docMk/>
            <pc:sldMk cId="741195503" sldId="488"/>
            <ac:picMk id="5" creationId="{37157EB4-B31F-F814-D4F8-4935ECD89BBD}"/>
          </ac:picMkLst>
        </pc:picChg>
        <pc:picChg chg="add del mod">
          <ac:chgData name="Kochnev Kirill Romanovich" userId="S::kkochnev@ozon.ru::7ec233ba-5f4f-4279-8e83-e6b3ebb77aee" providerId="AD" clId="Web-{5CE7E0D7-2579-ADF8-3B40-FBC34EAAFDC8}" dt="2022-04-05T21:11:15.554" v="729"/>
          <ac:picMkLst>
            <pc:docMk/>
            <pc:sldMk cId="741195503" sldId="488"/>
            <ac:picMk id="13" creationId="{5E28213C-D2C6-FACF-8279-4F50EE143CA9}"/>
          </ac:picMkLst>
        </pc:picChg>
        <pc:picChg chg="add mod">
          <ac:chgData name="Kochnev Kirill Romanovich" userId="S::kkochnev@ozon.ru::7ec233ba-5f4f-4279-8e83-e6b3ebb77aee" providerId="AD" clId="Web-{5CE7E0D7-2579-ADF8-3B40-FBC34EAAFDC8}" dt="2022-04-05T21:11:37.851" v="732" actId="14100"/>
          <ac:picMkLst>
            <pc:docMk/>
            <pc:sldMk cId="741195503" sldId="488"/>
            <ac:picMk id="14" creationId="{54A8A108-FA58-6400-397D-FAFB2D9739D1}"/>
          </ac:picMkLst>
        </pc:picChg>
      </pc:sldChg>
      <pc:sldChg chg="modSp del ord">
        <pc:chgData name="Kochnev Kirill Romanovich" userId="S::kkochnev@ozon.ru::7ec233ba-5f4f-4279-8e83-e6b3ebb77aee" providerId="AD" clId="Web-{5CE7E0D7-2579-ADF8-3B40-FBC34EAAFDC8}" dt="2022-04-05T20:33:05.202" v="266"/>
        <pc:sldMkLst>
          <pc:docMk/>
          <pc:sldMk cId="1494755327" sldId="491"/>
        </pc:sldMkLst>
        <pc:spChg chg="mod">
          <ac:chgData name="Kochnev Kirill Romanovich" userId="S::kkochnev@ozon.ru::7ec233ba-5f4f-4279-8e83-e6b3ebb77aee" providerId="AD" clId="Web-{5CE7E0D7-2579-ADF8-3B40-FBC34EAAFDC8}" dt="2022-04-05T16:44:50.162" v="84" actId="20577"/>
          <ac:spMkLst>
            <pc:docMk/>
            <pc:sldMk cId="1494755327" sldId="491"/>
            <ac:spMk id="2" creationId="{00000000-0000-0000-0000-000000000000}"/>
          </ac:spMkLst>
        </pc:spChg>
        <pc:spChg chg="mod">
          <ac:chgData name="Kochnev Kirill Romanovich" userId="S::kkochnev@ozon.ru::7ec233ba-5f4f-4279-8e83-e6b3ebb77aee" providerId="AD" clId="Web-{5CE7E0D7-2579-ADF8-3B40-FBC34EAAFDC8}" dt="2022-04-05T20:33:01.499" v="264" actId="20577"/>
          <ac:spMkLst>
            <pc:docMk/>
            <pc:sldMk cId="1494755327" sldId="491"/>
            <ac:spMk id="3" creationId="{00000000-0000-0000-0000-000000000000}"/>
          </ac:spMkLst>
        </pc:spChg>
      </pc:sldChg>
      <pc:sldChg chg="del">
        <pc:chgData name="Kochnev Kirill Romanovich" userId="S::kkochnev@ozon.ru::7ec233ba-5f4f-4279-8e83-e6b3ebb77aee" providerId="AD" clId="Web-{5CE7E0D7-2579-ADF8-3B40-FBC34EAAFDC8}" dt="2022-04-05T16:29:41.481" v="0"/>
        <pc:sldMkLst>
          <pc:docMk/>
          <pc:sldMk cId="857382970" sldId="493"/>
        </pc:sldMkLst>
      </pc:sldChg>
      <pc:sldChg chg="del">
        <pc:chgData name="Kochnev Kirill Romanovich" userId="S::kkochnev@ozon.ru::7ec233ba-5f4f-4279-8e83-e6b3ebb77aee" providerId="AD" clId="Web-{5CE7E0D7-2579-ADF8-3B40-FBC34EAAFDC8}" dt="2022-04-06T13:55:30.778" v="6221"/>
        <pc:sldMkLst>
          <pc:docMk/>
          <pc:sldMk cId="937251218" sldId="526"/>
        </pc:sldMkLst>
      </pc:sldChg>
      <pc:sldChg chg="del">
        <pc:chgData name="Kochnev Kirill Romanovich" userId="S::kkochnev@ozon.ru::7ec233ba-5f4f-4279-8e83-e6b3ebb77aee" providerId="AD" clId="Web-{5CE7E0D7-2579-ADF8-3B40-FBC34EAAFDC8}" dt="2022-04-06T13:55:03.605" v="6216"/>
        <pc:sldMkLst>
          <pc:docMk/>
          <pc:sldMk cId="3109495837" sldId="527"/>
        </pc:sldMkLst>
      </pc:sldChg>
      <pc:sldChg chg="del">
        <pc:chgData name="Kochnev Kirill Romanovich" userId="S::kkochnev@ozon.ru::7ec233ba-5f4f-4279-8e83-e6b3ebb77aee" providerId="AD" clId="Web-{5CE7E0D7-2579-ADF8-3B40-FBC34EAAFDC8}" dt="2022-04-06T13:55:03.401" v="6214"/>
        <pc:sldMkLst>
          <pc:docMk/>
          <pc:sldMk cId="772608097" sldId="528"/>
        </pc:sldMkLst>
      </pc:sldChg>
      <pc:sldChg chg="del">
        <pc:chgData name="Kochnev Kirill Romanovich" userId="S::kkochnev@ozon.ru::7ec233ba-5f4f-4279-8e83-e6b3ebb77aee" providerId="AD" clId="Web-{5CE7E0D7-2579-ADF8-3B40-FBC34EAAFDC8}" dt="2022-04-06T13:55:03.308" v="6213"/>
        <pc:sldMkLst>
          <pc:docMk/>
          <pc:sldMk cId="4213108780" sldId="529"/>
        </pc:sldMkLst>
      </pc:sldChg>
      <pc:sldChg chg="del">
        <pc:chgData name="Kochnev Kirill Romanovich" userId="S::kkochnev@ozon.ru::7ec233ba-5f4f-4279-8e83-e6b3ebb77aee" providerId="AD" clId="Web-{5CE7E0D7-2579-ADF8-3B40-FBC34EAAFDC8}" dt="2022-04-06T13:55:03.495" v="6215"/>
        <pc:sldMkLst>
          <pc:docMk/>
          <pc:sldMk cId="2160927909" sldId="530"/>
        </pc:sldMkLst>
      </pc:sldChg>
      <pc:sldChg chg="del">
        <pc:chgData name="Kochnev Kirill Romanovich" userId="S::kkochnev@ozon.ru::7ec233ba-5f4f-4279-8e83-e6b3ebb77aee" providerId="AD" clId="Web-{5CE7E0D7-2579-ADF8-3B40-FBC34EAAFDC8}" dt="2022-04-06T13:55:03.605" v="6217"/>
        <pc:sldMkLst>
          <pc:docMk/>
          <pc:sldMk cId="1526179795" sldId="532"/>
        </pc:sldMkLst>
      </pc:sldChg>
      <pc:sldChg chg="del">
        <pc:chgData name="Kochnev Kirill Romanovich" userId="S::kkochnev@ozon.ru::7ec233ba-5f4f-4279-8e83-e6b3ebb77aee" providerId="AD" clId="Web-{5CE7E0D7-2579-ADF8-3B40-FBC34EAAFDC8}" dt="2022-04-06T13:54:54.979" v="6211"/>
        <pc:sldMkLst>
          <pc:docMk/>
          <pc:sldMk cId="4074281840" sldId="535"/>
        </pc:sldMkLst>
      </pc:sldChg>
      <pc:sldChg chg="del">
        <pc:chgData name="Kochnev Kirill Romanovich" userId="S::kkochnev@ozon.ru::7ec233ba-5f4f-4279-8e83-e6b3ebb77aee" providerId="AD" clId="Web-{5CE7E0D7-2579-ADF8-3B40-FBC34EAAFDC8}" dt="2022-04-06T13:54:54.963" v="6209"/>
        <pc:sldMkLst>
          <pc:docMk/>
          <pc:sldMk cId="3350234657" sldId="537"/>
        </pc:sldMkLst>
      </pc:sldChg>
      <pc:sldChg chg="del">
        <pc:chgData name="Kochnev Kirill Romanovich" userId="S::kkochnev@ozon.ru::7ec233ba-5f4f-4279-8e83-e6b3ebb77aee" providerId="AD" clId="Web-{5CE7E0D7-2579-ADF8-3B40-FBC34EAAFDC8}" dt="2022-04-06T13:54:54.963" v="6208"/>
        <pc:sldMkLst>
          <pc:docMk/>
          <pc:sldMk cId="1257037386" sldId="538"/>
        </pc:sldMkLst>
      </pc:sldChg>
      <pc:sldChg chg="del">
        <pc:chgData name="Kochnev Kirill Romanovich" userId="S::kkochnev@ozon.ru::7ec233ba-5f4f-4279-8e83-e6b3ebb77aee" providerId="AD" clId="Web-{5CE7E0D7-2579-ADF8-3B40-FBC34EAAFDC8}" dt="2022-04-06T13:54:54.963" v="6210"/>
        <pc:sldMkLst>
          <pc:docMk/>
          <pc:sldMk cId="1621294419" sldId="541"/>
        </pc:sldMkLst>
      </pc:sldChg>
      <pc:sldChg chg="del">
        <pc:chgData name="Kochnev Kirill Romanovich" userId="S::kkochnev@ozon.ru::7ec233ba-5f4f-4279-8e83-e6b3ebb77aee" providerId="AD" clId="Web-{5CE7E0D7-2579-ADF8-3B40-FBC34EAAFDC8}" dt="2022-04-06T13:55:31.934" v="6222"/>
        <pc:sldMkLst>
          <pc:docMk/>
          <pc:sldMk cId="4155181678" sldId="543"/>
        </pc:sldMkLst>
      </pc:sldChg>
      <pc:sldChg chg="del">
        <pc:chgData name="Kochnev Kirill Romanovich" userId="S::kkochnev@ozon.ru::7ec233ba-5f4f-4279-8e83-e6b3ebb77aee" providerId="AD" clId="Web-{5CE7E0D7-2579-ADF8-3B40-FBC34EAAFDC8}" dt="2022-04-06T13:55:28.762" v="6218"/>
        <pc:sldMkLst>
          <pc:docMk/>
          <pc:sldMk cId="4001852679" sldId="545"/>
        </pc:sldMkLst>
      </pc:sldChg>
      <pc:sldChg chg="del">
        <pc:chgData name="Kochnev Kirill Romanovich" userId="S::kkochnev@ozon.ru::7ec233ba-5f4f-4279-8e83-e6b3ebb77aee" providerId="AD" clId="Web-{5CE7E0D7-2579-ADF8-3B40-FBC34EAAFDC8}" dt="2022-04-06T13:55:03.230" v="6212"/>
        <pc:sldMkLst>
          <pc:docMk/>
          <pc:sldMk cId="1055831398" sldId="551"/>
        </pc:sldMkLst>
      </pc:sldChg>
      <pc:sldChg chg="del">
        <pc:chgData name="Kochnev Kirill Romanovich" userId="S::kkochnev@ozon.ru::7ec233ba-5f4f-4279-8e83-e6b3ebb77aee" providerId="AD" clId="Web-{5CE7E0D7-2579-ADF8-3B40-FBC34EAAFDC8}" dt="2022-04-06T13:54:54.963" v="6207"/>
        <pc:sldMkLst>
          <pc:docMk/>
          <pc:sldMk cId="1747288772" sldId="552"/>
        </pc:sldMkLst>
      </pc:sldChg>
      <pc:sldChg chg="del">
        <pc:chgData name="Kochnev Kirill Romanovich" userId="S::kkochnev@ozon.ru::7ec233ba-5f4f-4279-8e83-e6b3ebb77aee" providerId="AD" clId="Web-{5CE7E0D7-2579-ADF8-3B40-FBC34EAAFDC8}" dt="2022-04-06T13:54:54.948" v="6205"/>
        <pc:sldMkLst>
          <pc:docMk/>
          <pc:sldMk cId="2852418884" sldId="554"/>
        </pc:sldMkLst>
      </pc:sldChg>
      <pc:sldChg chg="del">
        <pc:chgData name="Kochnev Kirill Romanovich" userId="S::kkochnev@ozon.ru::7ec233ba-5f4f-4279-8e83-e6b3ebb77aee" providerId="AD" clId="Web-{5CE7E0D7-2579-ADF8-3B40-FBC34EAAFDC8}" dt="2022-04-06T13:54:54.948" v="6206"/>
        <pc:sldMkLst>
          <pc:docMk/>
          <pc:sldMk cId="552152838" sldId="555"/>
        </pc:sldMkLst>
      </pc:sldChg>
      <pc:sldChg chg="del">
        <pc:chgData name="Kochnev Kirill Romanovich" userId="S::kkochnev@ozon.ru::7ec233ba-5f4f-4279-8e83-e6b3ebb77aee" providerId="AD" clId="Web-{5CE7E0D7-2579-ADF8-3B40-FBC34EAAFDC8}" dt="2022-04-06T13:55:28.762" v="6220"/>
        <pc:sldMkLst>
          <pc:docMk/>
          <pc:sldMk cId="3357498253" sldId="556"/>
        </pc:sldMkLst>
      </pc:sldChg>
      <pc:sldChg chg="del">
        <pc:chgData name="Kochnev Kirill Romanovich" userId="S::kkochnev@ozon.ru::7ec233ba-5f4f-4279-8e83-e6b3ebb77aee" providerId="AD" clId="Web-{5CE7E0D7-2579-ADF8-3B40-FBC34EAAFDC8}" dt="2022-04-06T13:55:28.762" v="6219"/>
        <pc:sldMkLst>
          <pc:docMk/>
          <pc:sldMk cId="754478870" sldId="557"/>
        </pc:sldMkLst>
      </pc:sldChg>
      <pc:sldChg chg="modSp">
        <pc:chgData name="Kochnev Kirill Romanovich" userId="S::kkochnev@ozon.ru::7ec233ba-5f4f-4279-8e83-e6b3ebb77aee" providerId="AD" clId="Web-{5CE7E0D7-2579-ADF8-3B40-FBC34EAAFDC8}" dt="2022-04-06T14:06:12.239" v="6395" actId="20577"/>
        <pc:sldMkLst>
          <pc:docMk/>
          <pc:sldMk cId="1777128012" sldId="558"/>
        </pc:sldMkLst>
        <pc:spChg chg="mod">
          <ac:chgData name="Kochnev Kirill Romanovich" userId="S::kkochnev@ozon.ru::7ec233ba-5f4f-4279-8e83-e6b3ebb77aee" providerId="AD" clId="Web-{5CE7E0D7-2579-ADF8-3B40-FBC34EAAFDC8}" dt="2022-04-06T14:06:12.239" v="6395" actId="20577"/>
          <ac:spMkLst>
            <pc:docMk/>
            <pc:sldMk cId="1777128012" sldId="558"/>
            <ac:spMk id="3" creationId="{9F7973C2-D9E4-AA44-8E3E-0472E30C5683}"/>
          </ac:spMkLst>
        </pc:spChg>
        <pc:spChg chg="mod">
          <ac:chgData name="Kochnev Kirill Romanovich" userId="S::kkochnev@ozon.ru::7ec233ba-5f4f-4279-8e83-e6b3ebb77aee" providerId="AD" clId="Web-{5CE7E0D7-2579-ADF8-3B40-FBC34EAAFDC8}" dt="2022-04-06T14:05:31.283" v="6383" actId="20577"/>
          <ac:spMkLst>
            <pc:docMk/>
            <pc:sldMk cId="1777128012" sldId="558"/>
            <ac:spMk id="5" creationId="{EBE09236-AE84-B448-A9B8-36E57B4D39F8}"/>
          </ac:spMkLst>
        </pc:spChg>
      </pc:sldChg>
      <pc:sldChg chg="modSp add replId">
        <pc:chgData name="Kochnev Kirill Romanovich" userId="S::kkochnev@ozon.ru::7ec233ba-5f4f-4279-8e83-e6b3ebb77aee" providerId="AD" clId="Web-{5CE7E0D7-2579-ADF8-3B40-FBC34EAAFDC8}" dt="2022-04-05T16:37:35.900" v="63" actId="20577"/>
        <pc:sldMkLst>
          <pc:docMk/>
          <pc:sldMk cId="738094464" sldId="559"/>
        </pc:sldMkLst>
        <pc:spChg chg="mod">
          <ac:chgData name="Kochnev Kirill Romanovich" userId="S::kkochnev@ozon.ru::7ec233ba-5f4f-4279-8e83-e6b3ebb77aee" providerId="AD" clId="Web-{5CE7E0D7-2579-ADF8-3B40-FBC34EAAFDC8}" dt="2022-04-05T16:37:28.260" v="61" actId="1076"/>
          <ac:spMkLst>
            <pc:docMk/>
            <pc:sldMk cId="738094464" sldId="559"/>
            <ac:spMk id="2" creationId="{00000000-0000-0000-0000-000000000000}"/>
          </ac:spMkLst>
        </pc:spChg>
        <pc:spChg chg="mod">
          <ac:chgData name="Kochnev Kirill Romanovich" userId="S::kkochnev@ozon.ru::7ec233ba-5f4f-4279-8e83-e6b3ebb77aee" providerId="AD" clId="Web-{5CE7E0D7-2579-ADF8-3B40-FBC34EAAFDC8}" dt="2022-04-05T16:37:35.900" v="63" actId="20577"/>
          <ac:spMkLst>
            <pc:docMk/>
            <pc:sldMk cId="738094464" sldId="559"/>
            <ac:spMk id="4" creationId="{00000000-0000-0000-0000-000000000000}"/>
          </ac:spMkLst>
        </pc:spChg>
      </pc:sldChg>
      <pc:sldChg chg="modSp add replId">
        <pc:chgData name="Kochnev Kirill Romanovich" userId="S::kkochnev@ozon.ru::7ec233ba-5f4f-4279-8e83-e6b3ebb77aee" providerId="AD" clId="Web-{5CE7E0D7-2579-ADF8-3B40-FBC34EAAFDC8}" dt="2022-04-05T16:38:48.011" v="70" actId="20577"/>
        <pc:sldMkLst>
          <pc:docMk/>
          <pc:sldMk cId="3990248465" sldId="560"/>
        </pc:sldMkLst>
        <pc:spChg chg="mod">
          <ac:chgData name="Kochnev Kirill Romanovich" userId="S::kkochnev@ozon.ru::7ec233ba-5f4f-4279-8e83-e6b3ebb77aee" providerId="AD" clId="Web-{5CE7E0D7-2579-ADF8-3B40-FBC34EAAFDC8}" dt="2022-04-05T16:38:31.261" v="64" actId="1076"/>
          <ac:spMkLst>
            <pc:docMk/>
            <pc:sldMk cId="3990248465" sldId="560"/>
            <ac:spMk id="2" creationId="{00000000-0000-0000-0000-000000000000}"/>
          </ac:spMkLst>
        </pc:spChg>
        <pc:spChg chg="mod">
          <ac:chgData name="Kochnev Kirill Romanovich" userId="S::kkochnev@ozon.ru::7ec233ba-5f4f-4279-8e83-e6b3ebb77aee" providerId="AD" clId="Web-{5CE7E0D7-2579-ADF8-3B40-FBC34EAAFDC8}" dt="2022-04-05T16:38:48.011" v="70" actId="20577"/>
          <ac:spMkLst>
            <pc:docMk/>
            <pc:sldMk cId="3990248465" sldId="560"/>
            <ac:spMk id="4" creationId="{00000000-0000-0000-0000-000000000000}"/>
          </ac:spMkLst>
        </pc:spChg>
      </pc:sldChg>
      <pc:sldChg chg="modSp add replId">
        <pc:chgData name="Kochnev Kirill Romanovich" userId="S::kkochnev@ozon.ru::7ec233ba-5f4f-4279-8e83-e6b3ebb77aee" providerId="AD" clId="Web-{5CE7E0D7-2579-ADF8-3B40-FBC34EAAFDC8}" dt="2022-04-05T16:39:07.809" v="73" actId="20577"/>
        <pc:sldMkLst>
          <pc:docMk/>
          <pc:sldMk cId="77489517" sldId="561"/>
        </pc:sldMkLst>
        <pc:spChg chg="mod">
          <ac:chgData name="Kochnev Kirill Romanovich" userId="S::kkochnev@ozon.ru::7ec233ba-5f4f-4279-8e83-e6b3ebb77aee" providerId="AD" clId="Web-{5CE7E0D7-2579-ADF8-3B40-FBC34EAAFDC8}" dt="2022-04-05T16:38:57.105" v="71" actId="1076"/>
          <ac:spMkLst>
            <pc:docMk/>
            <pc:sldMk cId="77489517" sldId="561"/>
            <ac:spMk id="2" creationId="{00000000-0000-0000-0000-000000000000}"/>
          </ac:spMkLst>
        </pc:spChg>
        <pc:spChg chg="mod">
          <ac:chgData name="Kochnev Kirill Romanovich" userId="S::kkochnev@ozon.ru::7ec233ba-5f4f-4279-8e83-e6b3ebb77aee" providerId="AD" clId="Web-{5CE7E0D7-2579-ADF8-3B40-FBC34EAAFDC8}" dt="2022-04-05T16:39:07.809" v="73" actId="20577"/>
          <ac:spMkLst>
            <pc:docMk/>
            <pc:sldMk cId="77489517" sldId="561"/>
            <ac:spMk id="4" creationId="{00000000-0000-0000-0000-000000000000}"/>
          </ac:spMkLst>
        </pc:spChg>
      </pc:sldChg>
      <pc:sldChg chg="modSp add ord replId">
        <pc:chgData name="Kochnev Kirill Romanovich" userId="S::kkochnev@ozon.ru::7ec233ba-5f4f-4279-8e83-e6b3ebb77aee" providerId="AD" clId="Web-{5CE7E0D7-2579-ADF8-3B40-FBC34EAAFDC8}" dt="2022-04-06T13:44:23.034" v="5959" actId="14100"/>
        <pc:sldMkLst>
          <pc:docMk/>
          <pc:sldMk cId="3676744069" sldId="562"/>
        </pc:sldMkLst>
        <pc:spChg chg="mod">
          <ac:chgData name="Kochnev Kirill Romanovich" userId="S::kkochnev@ozon.ru::7ec233ba-5f4f-4279-8e83-e6b3ebb77aee" providerId="AD" clId="Web-{5CE7E0D7-2579-ADF8-3B40-FBC34EAAFDC8}" dt="2022-04-05T22:02:43.207" v="994" actId="20577"/>
          <ac:spMkLst>
            <pc:docMk/>
            <pc:sldMk cId="3676744069" sldId="562"/>
            <ac:spMk id="2" creationId="{00000000-0000-0000-0000-000000000000}"/>
          </ac:spMkLst>
        </pc:spChg>
        <pc:spChg chg="mod">
          <ac:chgData name="Kochnev Kirill Romanovich" userId="S::kkochnev@ozon.ru::7ec233ba-5f4f-4279-8e83-e6b3ebb77aee" providerId="AD" clId="Web-{5CE7E0D7-2579-ADF8-3B40-FBC34EAAFDC8}" dt="2022-04-06T13:44:23.034" v="5959" actId="14100"/>
          <ac:spMkLst>
            <pc:docMk/>
            <pc:sldMk cId="3676744069" sldId="562"/>
            <ac:spMk id="3" creationId="{00000000-0000-0000-0000-000000000000}"/>
          </ac:spMkLst>
        </pc:spChg>
      </pc:sldChg>
      <pc:sldChg chg="modSp add replId">
        <pc:chgData name="Kochnev Kirill Romanovich" userId="S::kkochnev@ozon.ru::7ec233ba-5f4f-4279-8e83-e6b3ebb77aee" providerId="AD" clId="Web-{5CE7E0D7-2579-ADF8-3B40-FBC34EAAFDC8}" dt="2022-04-05T20:38:17.957" v="452" actId="20577"/>
        <pc:sldMkLst>
          <pc:docMk/>
          <pc:sldMk cId="3147190136" sldId="563"/>
        </pc:sldMkLst>
        <pc:spChg chg="mod">
          <ac:chgData name="Kochnev Kirill Romanovich" userId="S::kkochnev@ozon.ru::7ec233ba-5f4f-4279-8e83-e6b3ebb77aee" providerId="AD" clId="Web-{5CE7E0D7-2579-ADF8-3B40-FBC34EAAFDC8}" dt="2022-04-05T20:38:17.957" v="452" actId="20577"/>
          <ac:spMkLst>
            <pc:docMk/>
            <pc:sldMk cId="3147190136" sldId="563"/>
            <ac:spMk id="3" creationId="{00000000-0000-0000-0000-000000000000}"/>
          </ac:spMkLst>
        </pc:spChg>
      </pc:sldChg>
      <pc:sldChg chg="modSp add ord replId">
        <pc:chgData name="Kochnev Kirill Romanovich" userId="S::kkochnev@ozon.ru::7ec233ba-5f4f-4279-8e83-e6b3ebb77aee" providerId="AD" clId="Web-{5CE7E0D7-2579-ADF8-3B40-FBC34EAAFDC8}" dt="2022-04-05T20:34:51.126" v="391" actId="20577"/>
        <pc:sldMkLst>
          <pc:docMk/>
          <pc:sldMk cId="346063552" sldId="564"/>
        </pc:sldMkLst>
        <pc:spChg chg="mod">
          <ac:chgData name="Kochnev Kirill Romanovich" userId="S::kkochnev@ozon.ru::7ec233ba-5f4f-4279-8e83-e6b3ebb77aee" providerId="AD" clId="Web-{5CE7E0D7-2579-ADF8-3B40-FBC34EAAFDC8}" dt="2022-04-05T20:34:51.126" v="391" actId="20577"/>
          <ac:spMkLst>
            <pc:docMk/>
            <pc:sldMk cId="346063552" sldId="564"/>
            <ac:spMk id="2" creationId="{00000000-0000-0000-0000-000000000000}"/>
          </ac:spMkLst>
        </pc:spChg>
        <pc:spChg chg="mod">
          <ac:chgData name="Kochnev Kirill Romanovich" userId="S::kkochnev@ozon.ru::7ec233ba-5f4f-4279-8e83-e6b3ebb77aee" providerId="AD" clId="Web-{5CE7E0D7-2579-ADF8-3B40-FBC34EAAFDC8}" dt="2022-04-05T20:34:44.235" v="386" actId="20577"/>
          <ac:spMkLst>
            <pc:docMk/>
            <pc:sldMk cId="346063552" sldId="564"/>
            <ac:spMk id="3" creationId="{00000000-0000-0000-0000-000000000000}"/>
          </ac:spMkLst>
        </pc:spChg>
      </pc:sldChg>
      <pc:sldChg chg="modSp add del replId">
        <pc:chgData name="Kochnev Kirill Romanovich" userId="S::kkochnev@ozon.ru::7ec233ba-5f4f-4279-8e83-e6b3ebb77aee" providerId="AD" clId="Web-{5CE7E0D7-2579-ADF8-3B40-FBC34EAAFDC8}" dt="2022-04-05T21:11:53.836" v="737"/>
        <pc:sldMkLst>
          <pc:docMk/>
          <pc:sldMk cId="2283535335" sldId="565"/>
        </pc:sldMkLst>
        <pc:spChg chg="mod">
          <ac:chgData name="Kochnev Kirill Romanovich" userId="S::kkochnev@ozon.ru::7ec233ba-5f4f-4279-8e83-e6b3ebb77aee" providerId="AD" clId="Web-{5CE7E0D7-2579-ADF8-3B40-FBC34EAAFDC8}" dt="2022-04-05T20:47:41.230" v="461" actId="20577"/>
          <ac:spMkLst>
            <pc:docMk/>
            <pc:sldMk cId="2283535335" sldId="565"/>
            <ac:spMk id="2" creationId="{00000000-0000-0000-0000-000000000000}"/>
          </ac:spMkLst>
        </pc:spChg>
        <pc:spChg chg="mod">
          <ac:chgData name="Kochnev Kirill Romanovich" userId="S::kkochnev@ozon.ru::7ec233ba-5f4f-4279-8e83-e6b3ebb77aee" providerId="AD" clId="Web-{5CE7E0D7-2579-ADF8-3B40-FBC34EAAFDC8}" dt="2022-04-05T21:09:02.099" v="684" actId="20577"/>
          <ac:spMkLst>
            <pc:docMk/>
            <pc:sldMk cId="2283535335" sldId="565"/>
            <ac:spMk id="3" creationId="{00000000-0000-0000-0000-000000000000}"/>
          </ac:spMkLst>
        </pc:spChg>
      </pc:sldChg>
      <pc:sldChg chg="addSp delSp modSp add ord replId">
        <pc:chgData name="Kochnev Kirill Romanovich" userId="S::kkochnev@ozon.ru::7ec233ba-5f4f-4279-8e83-e6b3ebb77aee" providerId="AD" clId="Web-{5CE7E0D7-2579-ADF8-3B40-FBC34EAAFDC8}" dt="2022-04-06T10:19:44.293" v="1901" actId="14100"/>
        <pc:sldMkLst>
          <pc:docMk/>
          <pc:sldMk cId="867969519" sldId="566"/>
        </pc:sldMkLst>
        <pc:spChg chg="mod">
          <ac:chgData name="Kochnev Kirill Romanovich" userId="S::kkochnev@ozon.ru::7ec233ba-5f4f-4279-8e83-e6b3ebb77aee" providerId="AD" clId="Web-{5CE7E0D7-2579-ADF8-3B40-FBC34EAAFDC8}" dt="2022-04-06T10:12:11.189" v="1871" actId="20577"/>
          <ac:spMkLst>
            <pc:docMk/>
            <pc:sldMk cId="867969519" sldId="566"/>
            <ac:spMk id="2" creationId="{00000000-0000-0000-0000-000000000000}"/>
          </ac:spMkLst>
        </pc:spChg>
        <pc:spChg chg="mod">
          <ac:chgData name="Kochnev Kirill Romanovich" userId="S::kkochnev@ozon.ru::7ec233ba-5f4f-4279-8e83-e6b3ebb77aee" providerId="AD" clId="Web-{5CE7E0D7-2579-ADF8-3B40-FBC34EAAFDC8}" dt="2022-04-06T10:13:09.333" v="1889" actId="1076"/>
          <ac:spMkLst>
            <pc:docMk/>
            <pc:sldMk cId="867969519" sldId="566"/>
            <ac:spMk id="3" creationId="{00000000-0000-0000-0000-000000000000}"/>
          </ac:spMkLst>
        </pc:spChg>
        <pc:spChg chg="mod">
          <ac:chgData name="Kochnev Kirill Romanovich" userId="S::kkochnev@ozon.ru::7ec233ba-5f4f-4279-8e83-e6b3ebb77aee" providerId="AD" clId="Web-{5CE7E0D7-2579-ADF8-3B40-FBC34EAAFDC8}" dt="2022-04-06T10:13:21.318" v="1897" actId="1076"/>
          <ac:spMkLst>
            <pc:docMk/>
            <pc:sldMk cId="867969519" sldId="566"/>
            <ac:spMk id="4" creationId="{00000000-0000-0000-0000-000000000000}"/>
          </ac:spMkLst>
        </pc:spChg>
        <pc:grpChg chg="del">
          <ac:chgData name="Kochnev Kirill Romanovich" userId="S::kkochnev@ozon.ru::7ec233ba-5f4f-4279-8e83-e6b3ebb77aee" providerId="AD" clId="Web-{5CE7E0D7-2579-ADF8-3B40-FBC34EAAFDC8}" dt="2022-04-06T10:13:22.239" v="1898"/>
          <ac:grpSpMkLst>
            <pc:docMk/>
            <pc:sldMk cId="867969519" sldId="566"/>
            <ac:grpSpMk id="9" creationId="{00000000-0000-0000-0000-000000000000}"/>
          </ac:grpSpMkLst>
        </pc:grpChg>
        <pc:grpChg chg="del">
          <ac:chgData name="Kochnev Kirill Romanovich" userId="S::kkochnev@ozon.ru::7ec233ba-5f4f-4279-8e83-e6b3ebb77aee" providerId="AD" clId="Web-{5CE7E0D7-2579-ADF8-3B40-FBC34EAAFDC8}" dt="2022-04-06T10:12:57.722" v="1883"/>
          <ac:grpSpMkLst>
            <pc:docMk/>
            <pc:sldMk cId="867969519" sldId="566"/>
            <ac:grpSpMk id="12" creationId="{63DD1100-3302-8B48-9926-9BAAE3758192}"/>
          </ac:grpSpMkLst>
        </pc:grpChg>
        <pc:picChg chg="add mod">
          <ac:chgData name="Kochnev Kirill Romanovich" userId="S::kkochnev@ozon.ru::7ec233ba-5f4f-4279-8e83-e6b3ebb77aee" providerId="AD" clId="Web-{5CE7E0D7-2579-ADF8-3B40-FBC34EAAFDC8}" dt="2022-04-06T10:13:04.629" v="1888" actId="1076"/>
          <ac:picMkLst>
            <pc:docMk/>
            <pc:sldMk cId="867969519" sldId="566"/>
            <ac:picMk id="5" creationId="{08C4A182-7698-780E-BBB1-764D21912DCB}"/>
          </ac:picMkLst>
        </pc:picChg>
        <pc:picChg chg="add mod">
          <ac:chgData name="Kochnev Kirill Romanovich" userId="S::kkochnev@ozon.ru::7ec233ba-5f4f-4279-8e83-e6b3ebb77aee" providerId="AD" clId="Web-{5CE7E0D7-2579-ADF8-3B40-FBC34EAAFDC8}" dt="2022-04-06T10:19:44.293" v="1901" actId="14100"/>
          <ac:picMkLst>
            <pc:docMk/>
            <pc:sldMk cId="867969519" sldId="566"/>
            <ac:picMk id="13" creationId="{E48C7E4C-3FFA-CFA2-BDFB-91F513A1ABE4}"/>
          </ac:picMkLst>
        </pc:picChg>
      </pc:sldChg>
      <pc:sldChg chg="addSp delSp modSp add replId">
        <pc:chgData name="Kochnev Kirill Romanovich" userId="S::kkochnev@ozon.ru::7ec233ba-5f4f-4279-8e83-e6b3ebb77aee" providerId="AD" clId="Web-{5CE7E0D7-2579-ADF8-3B40-FBC34EAAFDC8}" dt="2022-04-05T21:48:38.138" v="952" actId="1076"/>
        <pc:sldMkLst>
          <pc:docMk/>
          <pc:sldMk cId="1240730059" sldId="567"/>
        </pc:sldMkLst>
        <pc:spChg chg="del">
          <ac:chgData name="Kochnev Kirill Romanovich" userId="S::kkochnev@ozon.ru::7ec233ba-5f4f-4279-8e83-e6b3ebb77aee" providerId="AD" clId="Web-{5CE7E0D7-2579-ADF8-3B40-FBC34EAAFDC8}" dt="2022-04-05T21:22:39.954" v="743"/>
          <ac:spMkLst>
            <pc:docMk/>
            <pc:sldMk cId="1240730059" sldId="567"/>
            <ac:spMk id="3" creationId="{00000000-0000-0000-0000-000000000000}"/>
          </ac:spMkLst>
        </pc:spChg>
        <pc:spChg chg="del mod">
          <ac:chgData name="Kochnev Kirill Romanovich" userId="S::kkochnev@ozon.ru::7ec233ba-5f4f-4279-8e83-e6b3ebb77aee" providerId="AD" clId="Web-{5CE7E0D7-2579-ADF8-3B40-FBC34EAAFDC8}" dt="2022-04-05T21:22:38.048" v="742"/>
          <ac:spMkLst>
            <pc:docMk/>
            <pc:sldMk cId="1240730059" sldId="567"/>
            <ac:spMk id="4" creationId="{00000000-0000-0000-0000-000000000000}"/>
          </ac:spMkLst>
        </pc:spChg>
        <pc:spChg chg="add del mod">
          <ac:chgData name="Kochnev Kirill Romanovich" userId="S::kkochnev@ozon.ru::7ec233ba-5f4f-4279-8e83-e6b3ebb77aee" providerId="AD" clId="Web-{5CE7E0D7-2579-ADF8-3B40-FBC34EAAFDC8}" dt="2022-04-05T21:24:11.330" v="745"/>
          <ac:spMkLst>
            <pc:docMk/>
            <pc:sldMk cId="1240730059" sldId="567"/>
            <ac:spMk id="8" creationId="{1A8F040E-127E-3125-D41A-F113D2A23B4C}"/>
          </ac:spMkLst>
        </pc:spChg>
        <pc:spChg chg="add del mod">
          <ac:chgData name="Kochnev Kirill Romanovich" userId="S::kkochnev@ozon.ru::7ec233ba-5f4f-4279-8e83-e6b3ebb77aee" providerId="AD" clId="Web-{5CE7E0D7-2579-ADF8-3B40-FBC34EAAFDC8}" dt="2022-04-05T21:24:10.190" v="744"/>
          <ac:spMkLst>
            <pc:docMk/>
            <pc:sldMk cId="1240730059" sldId="567"/>
            <ac:spMk id="10" creationId="{349B0DCC-DDEA-428D-8620-3F425741542B}"/>
          </ac:spMkLst>
        </pc:spChg>
        <pc:spChg chg="mod">
          <ac:chgData name="Kochnev Kirill Romanovich" userId="S::kkochnev@ozon.ru::7ec233ba-5f4f-4279-8e83-e6b3ebb77aee" providerId="AD" clId="Web-{5CE7E0D7-2579-ADF8-3B40-FBC34EAAFDC8}" dt="2022-04-05T21:26:23.772" v="948" actId="20577"/>
          <ac:spMkLst>
            <pc:docMk/>
            <pc:sldMk cId="1240730059" sldId="567"/>
            <ac:spMk id="16" creationId="{3A7DE735-62C0-96F1-CC7C-E3C2A62A979A}"/>
          </ac:spMkLst>
        </pc:spChg>
        <pc:picChg chg="add mod">
          <ac:chgData name="Kochnev Kirill Romanovich" userId="S::kkochnev@ozon.ru::7ec233ba-5f4f-4279-8e83-e6b3ebb77aee" providerId="AD" clId="Web-{5CE7E0D7-2579-ADF8-3B40-FBC34EAAFDC8}" dt="2022-04-05T21:48:38.138" v="952" actId="1076"/>
          <ac:picMkLst>
            <pc:docMk/>
            <pc:sldMk cId="1240730059" sldId="567"/>
            <ac:picMk id="3" creationId="{81069AE3-9C84-757B-4A47-AB9ECA0B9431}"/>
          </ac:picMkLst>
        </pc:picChg>
        <pc:picChg chg="del">
          <ac:chgData name="Kochnev Kirill Romanovich" userId="S::kkochnev@ozon.ru::7ec233ba-5f4f-4279-8e83-e6b3ebb77aee" providerId="AD" clId="Web-{5CE7E0D7-2579-ADF8-3B40-FBC34EAAFDC8}" dt="2022-04-05T21:22:36.298" v="739"/>
          <ac:picMkLst>
            <pc:docMk/>
            <pc:sldMk cId="1240730059" sldId="567"/>
            <ac:picMk id="5" creationId="{37157EB4-B31F-F814-D4F8-4935ECD89BBD}"/>
          </ac:picMkLst>
        </pc:picChg>
        <pc:picChg chg="del">
          <ac:chgData name="Kochnev Kirill Romanovich" userId="S::kkochnev@ozon.ru::7ec233ba-5f4f-4279-8e83-e6b3ebb77aee" providerId="AD" clId="Web-{5CE7E0D7-2579-ADF8-3B40-FBC34EAAFDC8}" dt="2022-04-05T21:22:37.907" v="740"/>
          <ac:picMkLst>
            <pc:docMk/>
            <pc:sldMk cId="1240730059" sldId="567"/>
            <ac:picMk id="14" creationId="{54A8A108-FA58-6400-397D-FAFB2D9739D1}"/>
          </ac:picMkLst>
        </pc:picChg>
      </pc:sldChg>
      <pc:sldChg chg="modSp add replId">
        <pc:chgData name="Kochnev Kirill Romanovich" userId="S::kkochnev@ozon.ru::7ec233ba-5f4f-4279-8e83-e6b3ebb77aee" providerId="AD" clId="Web-{5CE7E0D7-2579-ADF8-3B40-FBC34EAAFDC8}" dt="2022-04-06T08:46:09.719" v="1110" actId="20577"/>
        <pc:sldMkLst>
          <pc:docMk/>
          <pc:sldMk cId="1893012129" sldId="568"/>
        </pc:sldMkLst>
        <pc:spChg chg="mod">
          <ac:chgData name="Kochnev Kirill Romanovich" userId="S::kkochnev@ozon.ru::7ec233ba-5f4f-4279-8e83-e6b3ebb77aee" providerId="AD" clId="Web-{5CE7E0D7-2579-ADF8-3B40-FBC34EAAFDC8}" dt="2022-04-06T08:46:09.719" v="1110" actId="20577"/>
          <ac:spMkLst>
            <pc:docMk/>
            <pc:sldMk cId="1893012129" sldId="568"/>
            <ac:spMk id="2" creationId="{00000000-0000-0000-0000-000000000000}"/>
          </ac:spMkLst>
        </pc:spChg>
      </pc:sldChg>
      <pc:sldChg chg="add replId">
        <pc:chgData name="Kochnev Kirill Romanovich" userId="S::kkochnev@ozon.ru::7ec233ba-5f4f-4279-8e83-e6b3ebb77aee" providerId="AD" clId="Web-{5CE7E0D7-2579-ADF8-3B40-FBC34EAAFDC8}" dt="2022-04-05T22:02:28.706" v="970"/>
        <pc:sldMkLst>
          <pc:docMk/>
          <pc:sldMk cId="1078606263" sldId="569"/>
        </pc:sldMkLst>
      </pc:sldChg>
      <pc:sldChg chg="add del replId">
        <pc:chgData name="Kochnev Kirill Romanovich" userId="S::kkochnev@ozon.ru::7ec233ba-5f4f-4279-8e83-e6b3ebb77aee" providerId="AD" clId="Web-{5CE7E0D7-2579-ADF8-3B40-FBC34EAAFDC8}" dt="2022-04-05T22:02:26.862" v="969"/>
        <pc:sldMkLst>
          <pc:docMk/>
          <pc:sldMk cId="2251854680" sldId="569"/>
        </pc:sldMkLst>
      </pc:sldChg>
      <pc:sldChg chg="modSp add ord replId">
        <pc:chgData name="Kochnev Kirill Romanovich" userId="S::kkochnev@ozon.ru::7ec233ba-5f4f-4279-8e83-e6b3ebb77aee" providerId="AD" clId="Web-{5CE7E0D7-2579-ADF8-3B40-FBC34EAAFDC8}" dt="2022-04-05T22:04:20.477" v="1091" actId="20577"/>
        <pc:sldMkLst>
          <pc:docMk/>
          <pc:sldMk cId="238285692" sldId="570"/>
        </pc:sldMkLst>
        <pc:spChg chg="mod">
          <ac:chgData name="Kochnev Kirill Romanovich" userId="S::kkochnev@ozon.ru::7ec233ba-5f4f-4279-8e83-e6b3ebb77aee" providerId="AD" clId="Web-{5CE7E0D7-2579-ADF8-3B40-FBC34EAAFDC8}" dt="2022-04-05T22:04:20.477" v="1091" actId="20577"/>
          <ac:spMkLst>
            <pc:docMk/>
            <pc:sldMk cId="238285692" sldId="570"/>
            <ac:spMk id="2" creationId="{00000000-0000-0000-0000-000000000000}"/>
          </ac:spMkLst>
        </pc:spChg>
      </pc:sldChg>
      <pc:sldChg chg="modSp add replId">
        <pc:chgData name="Kochnev Kirill Romanovich" userId="S::kkochnev@ozon.ru::7ec233ba-5f4f-4279-8e83-e6b3ebb77aee" providerId="AD" clId="Web-{5CE7E0D7-2579-ADF8-3B40-FBC34EAAFDC8}" dt="2022-04-05T22:04:30.196" v="1107" actId="20577"/>
        <pc:sldMkLst>
          <pc:docMk/>
          <pc:sldMk cId="3718751066" sldId="571"/>
        </pc:sldMkLst>
        <pc:spChg chg="mod">
          <ac:chgData name="Kochnev Kirill Romanovich" userId="S::kkochnev@ozon.ru::7ec233ba-5f4f-4279-8e83-e6b3ebb77aee" providerId="AD" clId="Web-{5CE7E0D7-2579-ADF8-3B40-FBC34EAAFDC8}" dt="2022-04-05T22:04:30.196" v="1107" actId="20577"/>
          <ac:spMkLst>
            <pc:docMk/>
            <pc:sldMk cId="3718751066" sldId="571"/>
            <ac:spMk id="2" creationId="{00000000-0000-0000-0000-000000000000}"/>
          </ac:spMkLst>
        </pc:spChg>
      </pc:sldChg>
      <pc:sldChg chg="modSp add ord replId">
        <pc:chgData name="Kochnev Kirill Romanovich" userId="S::kkochnev@ozon.ru::7ec233ba-5f4f-4279-8e83-e6b3ebb77aee" providerId="AD" clId="Web-{5CE7E0D7-2579-ADF8-3B40-FBC34EAAFDC8}" dt="2022-04-06T08:46:46.689" v="1117" actId="20577"/>
        <pc:sldMkLst>
          <pc:docMk/>
          <pc:sldMk cId="1133355578" sldId="572"/>
        </pc:sldMkLst>
        <pc:spChg chg="mod">
          <ac:chgData name="Kochnev Kirill Romanovich" userId="S::kkochnev@ozon.ru::7ec233ba-5f4f-4279-8e83-e6b3ebb77aee" providerId="AD" clId="Web-{5CE7E0D7-2579-ADF8-3B40-FBC34EAAFDC8}" dt="2022-04-06T08:46:46.689" v="1117" actId="20577"/>
          <ac:spMkLst>
            <pc:docMk/>
            <pc:sldMk cId="1133355578" sldId="572"/>
            <ac:spMk id="3" creationId="{00000000-0000-0000-0000-000000000000}"/>
          </ac:spMkLst>
        </pc:spChg>
      </pc:sldChg>
      <pc:sldChg chg="modSp add ord replId">
        <pc:chgData name="Kochnev Kirill Romanovich" userId="S::kkochnev@ozon.ru::7ec233ba-5f4f-4279-8e83-e6b3ebb77aee" providerId="AD" clId="Web-{5CE7E0D7-2579-ADF8-3B40-FBC34EAAFDC8}" dt="2022-04-06T13:45:14.538" v="5971" actId="20577"/>
        <pc:sldMkLst>
          <pc:docMk/>
          <pc:sldMk cId="611113576" sldId="573"/>
        </pc:sldMkLst>
        <pc:spChg chg="mod">
          <ac:chgData name="Kochnev Kirill Romanovich" userId="S::kkochnev@ozon.ru::7ec233ba-5f4f-4279-8e83-e6b3ebb77aee" providerId="AD" clId="Web-{5CE7E0D7-2579-ADF8-3B40-FBC34EAAFDC8}" dt="2022-04-06T11:21:50.755" v="3921" actId="20577"/>
          <ac:spMkLst>
            <pc:docMk/>
            <pc:sldMk cId="611113576" sldId="573"/>
            <ac:spMk id="2" creationId="{00000000-0000-0000-0000-000000000000}"/>
          </ac:spMkLst>
        </pc:spChg>
        <pc:spChg chg="mod">
          <ac:chgData name="Kochnev Kirill Romanovich" userId="S::kkochnev@ozon.ru::7ec233ba-5f4f-4279-8e83-e6b3ebb77aee" providerId="AD" clId="Web-{5CE7E0D7-2579-ADF8-3B40-FBC34EAAFDC8}" dt="2022-04-06T13:45:14.538" v="5971" actId="20577"/>
          <ac:spMkLst>
            <pc:docMk/>
            <pc:sldMk cId="611113576" sldId="573"/>
            <ac:spMk id="3" creationId="{00000000-0000-0000-0000-000000000000}"/>
          </ac:spMkLst>
        </pc:spChg>
      </pc:sldChg>
      <pc:sldChg chg="addSp modSp add replId">
        <pc:chgData name="Kochnev Kirill Romanovich" userId="S::kkochnev@ozon.ru::7ec233ba-5f4f-4279-8e83-e6b3ebb77aee" providerId="AD" clId="Web-{5CE7E0D7-2579-ADF8-3B40-FBC34EAAFDC8}" dt="2022-04-06T10:11:27.077" v="1837" actId="20577"/>
        <pc:sldMkLst>
          <pc:docMk/>
          <pc:sldMk cId="1290793138" sldId="574"/>
        </pc:sldMkLst>
        <pc:spChg chg="mod">
          <ac:chgData name="Kochnev Kirill Romanovich" userId="S::kkochnev@ozon.ru::7ec233ba-5f4f-4279-8e83-e6b3ebb77aee" providerId="AD" clId="Web-{5CE7E0D7-2579-ADF8-3B40-FBC34EAAFDC8}" dt="2022-04-06T09:35:44.189" v="1520" actId="20577"/>
          <ac:spMkLst>
            <pc:docMk/>
            <pc:sldMk cId="1290793138" sldId="574"/>
            <ac:spMk id="2" creationId="{00000000-0000-0000-0000-000000000000}"/>
          </ac:spMkLst>
        </pc:spChg>
        <pc:spChg chg="mod">
          <ac:chgData name="Kochnev Kirill Romanovich" userId="S::kkochnev@ozon.ru::7ec233ba-5f4f-4279-8e83-e6b3ebb77aee" providerId="AD" clId="Web-{5CE7E0D7-2579-ADF8-3B40-FBC34EAAFDC8}" dt="2022-04-06T10:11:27.077" v="1837" actId="20577"/>
          <ac:spMkLst>
            <pc:docMk/>
            <pc:sldMk cId="1290793138" sldId="574"/>
            <ac:spMk id="3" creationId="{00000000-0000-0000-0000-000000000000}"/>
          </ac:spMkLst>
        </pc:spChg>
        <pc:picChg chg="add mod">
          <ac:chgData name="Kochnev Kirill Romanovich" userId="S::kkochnev@ozon.ru::7ec233ba-5f4f-4279-8e83-e6b3ebb77aee" providerId="AD" clId="Web-{5CE7E0D7-2579-ADF8-3B40-FBC34EAAFDC8}" dt="2022-04-06T10:04:26.803" v="1740" actId="1076"/>
          <ac:picMkLst>
            <pc:docMk/>
            <pc:sldMk cId="1290793138" sldId="574"/>
            <ac:picMk id="6" creationId="{F9165D3C-9586-8503-DA99-BB55E52DA312}"/>
          </ac:picMkLst>
        </pc:picChg>
      </pc:sldChg>
      <pc:sldChg chg="add del replId">
        <pc:chgData name="Kochnev Kirill Romanovich" userId="S::kkochnev@ozon.ru::7ec233ba-5f4f-4279-8e83-e6b3ebb77aee" providerId="AD" clId="Web-{5CE7E0D7-2579-ADF8-3B40-FBC34EAAFDC8}" dt="2022-04-06T10:11:36.358" v="1839"/>
        <pc:sldMkLst>
          <pc:docMk/>
          <pc:sldMk cId="1655532781" sldId="575"/>
        </pc:sldMkLst>
      </pc:sldChg>
      <pc:sldChg chg="add replId">
        <pc:chgData name="Kochnev Kirill Romanovich" userId="S::kkochnev@ozon.ru::7ec233ba-5f4f-4279-8e83-e6b3ebb77aee" providerId="AD" clId="Web-{5CE7E0D7-2579-ADF8-3B40-FBC34EAAFDC8}" dt="2022-04-06T10:11:40.687" v="1840"/>
        <pc:sldMkLst>
          <pc:docMk/>
          <pc:sldMk cId="2712519604" sldId="575"/>
        </pc:sldMkLst>
      </pc:sldChg>
      <pc:sldChg chg="addSp delSp modSp add ord replId">
        <pc:chgData name="Kochnev Kirill Romanovich" userId="S::kkochnev@ozon.ru::7ec233ba-5f4f-4279-8e83-e6b3ebb77aee" providerId="AD" clId="Web-{5CE7E0D7-2579-ADF8-3B40-FBC34EAAFDC8}" dt="2022-04-06T14:35:33.940" v="6657" actId="14100"/>
        <pc:sldMkLst>
          <pc:docMk/>
          <pc:sldMk cId="3991592731" sldId="576"/>
        </pc:sldMkLst>
        <pc:spChg chg="mod">
          <ac:chgData name="Kochnev Kirill Romanovich" userId="S::kkochnev@ozon.ru::7ec233ba-5f4f-4279-8e83-e6b3ebb77aee" providerId="AD" clId="Web-{5CE7E0D7-2579-ADF8-3B40-FBC34EAAFDC8}" dt="2022-04-06T10:23:28.665" v="1924" actId="20577"/>
          <ac:spMkLst>
            <pc:docMk/>
            <pc:sldMk cId="3991592731" sldId="576"/>
            <ac:spMk id="2" creationId="{00000000-0000-0000-0000-000000000000}"/>
          </ac:spMkLst>
        </pc:spChg>
        <pc:spChg chg="mod">
          <ac:chgData name="Kochnev Kirill Romanovich" userId="S::kkochnev@ozon.ru::7ec233ba-5f4f-4279-8e83-e6b3ebb77aee" providerId="AD" clId="Web-{5CE7E0D7-2579-ADF8-3B40-FBC34EAAFDC8}" dt="2022-04-06T14:35:33.940" v="6657" actId="14100"/>
          <ac:spMkLst>
            <pc:docMk/>
            <pc:sldMk cId="3991592731" sldId="576"/>
            <ac:spMk id="3" creationId="{00000000-0000-0000-0000-000000000000}"/>
          </ac:spMkLst>
        </pc:spChg>
        <pc:picChg chg="del">
          <ac:chgData name="Kochnev Kirill Romanovich" userId="S::kkochnev@ozon.ru::7ec233ba-5f4f-4279-8e83-e6b3ebb77aee" providerId="AD" clId="Web-{5CE7E0D7-2579-ADF8-3B40-FBC34EAAFDC8}" dt="2022-04-06T10:27:17.600" v="2193"/>
          <ac:picMkLst>
            <pc:docMk/>
            <pc:sldMk cId="3991592731" sldId="576"/>
            <ac:picMk id="6" creationId="{F9165D3C-9586-8503-DA99-BB55E52DA312}"/>
          </ac:picMkLst>
        </pc:picChg>
        <pc:picChg chg="add mod">
          <ac:chgData name="Kochnev Kirill Romanovich" userId="S::kkochnev@ozon.ru::7ec233ba-5f4f-4279-8e83-e6b3ebb77aee" providerId="AD" clId="Web-{5CE7E0D7-2579-ADF8-3B40-FBC34EAAFDC8}" dt="2022-04-06T10:27:41.632" v="2196" actId="14100"/>
          <ac:picMkLst>
            <pc:docMk/>
            <pc:sldMk cId="3991592731" sldId="576"/>
            <ac:picMk id="7" creationId="{5088117B-C765-2338-7571-298EB2198901}"/>
          </ac:picMkLst>
        </pc:picChg>
      </pc:sldChg>
      <pc:sldChg chg="addSp delSp modSp add replId">
        <pc:chgData name="Kochnev Kirill Romanovich" userId="S::kkochnev@ozon.ru::7ec233ba-5f4f-4279-8e83-e6b3ebb77aee" providerId="AD" clId="Web-{5CE7E0D7-2579-ADF8-3B40-FBC34EAAFDC8}" dt="2022-04-06T10:37:30.275" v="2402" actId="20577"/>
        <pc:sldMkLst>
          <pc:docMk/>
          <pc:sldMk cId="1139549776" sldId="577"/>
        </pc:sldMkLst>
        <pc:spChg chg="mod">
          <ac:chgData name="Kochnev Kirill Romanovich" userId="S::kkochnev@ozon.ru::7ec233ba-5f4f-4279-8e83-e6b3ebb77aee" providerId="AD" clId="Web-{5CE7E0D7-2579-ADF8-3B40-FBC34EAAFDC8}" dt="2022-04-06T10:28:45.792" v="2204" actId="20577"/>
          <ac:spMkLst>
            <pc:docMk/>
            <pc:sldMk cId="1139549776" sldId="577"/>
            <ac:spMk id="2" creationId="{00000000-0000-0000-0000-000000000000}"/>
          </ac:spMkLst>
        </pc:spChg>
        <pc:spChg chg="mod">
          <ac:chgData name="Kochnev Kirill Romanovich" userId="S::kkochnev@ozon.ru::7ec233ba-5f4f-4279-8e83-e6b3ebb77aee" providerId="AD" clId="Web-{5CE7E0D7-2579-ADF8-3B40-FBC34EAAFDC8}" dt="2022-04-06T10:37:30.275" v="2402" actId="20577"/>
          <ac:spMkLst>
            <pc:docMk/>
            <pc:sldMk cId="1139549776" sldId="577"/>
            <ac:spMk id="3" creationId="{00000000-0000-0000-0000-000000000000}"/>
          </ac:spMkLst>
        </pc:spChg>
        <pc:picChg chg="add mod">
          <ac:chgData name="Kochnev Kirill Romanovich" userId="S::kkochnev@ozon.ru::7ec233ba-5f4f-4279-8e83-e6b3ebb77aee" providerId="AD" clId="Web-{5CE7E0D7-2579-ADF8-3B40-FBC34EAAFDC8}" dt="2022-04-06T10:31:56.334" v="2297" actId="1076"/>
          <ac:picMkLst>
            <pc:docMk/>
            <pc:sldMk cId="1139549776" sldId="577"/>
            <ac:picMk id="6" creationId="{8B5F0A48-781E-15BA-BABB-54E2E53AFB1E}"/>
          </ac:picMkLst>
        </pc:picChg>
        <pc:picChg chg="del">
          <ac:chgData name="Kochnev Kirill Romanovich" userId="S::kkochnev@ozon.ru::7ec233ba-5f4f-4279-8e83-e6b3ebb77aee" providerId="AD" clId="Web-{5CE7E0D7-2579-ADF8-3B40-FBC34EAAFDC8}" dt="2022-04-06T10:28:46.917" v="2205"/>
          <ac:picMkLst>
            <pc:docMk/>
            <pc:sldMk cId="1139549776" sldId="577"/>
            <ac:picMk id="7" creationId="{5088117B-C765-2338-7571-298EB2198901}"/>
          </ac:picMkLst>
        </pc:picChg>
      </pc:sldChg>
      <pc:sldChg chg="addSp delSp modSp add replId">
        <pc:chgData name="Kochnev Kirill Romanovich" userId="S::kkochnev@ozon.ru::7ec233ba-5f4f-4279-8e83-e6b3ebb77aee" providerId="AD" clId="Web-{5CE7E0D7-2579-ADF8-3B40-FBC34EAAFDC8}" dt="2022-04-06T13:44:45.114" v="5963" actId="20577"/>
        <pc:sldMkLst>
          <pc:docMk/>
          <pc:sldMk cId="2805939566" sldId="578"/>
        </pc:sldMkLst>
        <pc:spChg chg="mod">
          <ac:chgData name="Kochnev Kirill Romanovich" userId="S::kkochnev@ozon.ru::7ec233ba-5f4f-4279-8e83-e6b3ebb77aee" providerId="AD" clId="Web-{5CE7E0D7-2579-ADF8-3B40-FBC34EAAFDC8}" dt="2022-04-06T10:45:36.819" v="2419" actId="20577"/>
          <ac:spMkLst>
            <pc:docMk/>
            <pc:sldMk cId="2805939566" sldId="578"/>
            <ac:spMk id="2" creationId="{00000000-0000-0000-0000-000000000000}"/>
          </ac:spMkLst>
        </pc:spChg>
        <pc:spChg chg="mod">
          <ac:chgData name="Kochnev Kirill Romanovich" userId="S::kkochnev@ozon.ru::7ec233ba-5f4f-4279-8e83-e6b3ebb77aee" providerId="AD" clId="Web-{5CE7E0D7-2579-ADF8-3B40-FBC34EAAFDC8}" dt="2022-04-06T13:44:45.114" v="5963" actId="20577"/>
          <ac:spMkLst>
            <pc:docMk/>
            <pc:sldMk cId="2805939566" sldId="578"/>
            <ac:spMk id="3" creationId="{00000000-0000-0000-0000-000000000000}"/>
          </ac:spMkLst>
        </pc:spChg>
        <pc:picChg chg="del">
          <ac:chgData name="Kochnev Kirill Romanovich" userId="S::kkochnev@ozon.ru::7ec233ba-5f4f-4279-8e83-e6b3ebb77aee" providerId="AD" clId="Web-{5CE7E0D7-2579-ADF8-3B40-FBC34EAAFDC8}" dt="2022-04-06T10:45:53.163" v="2420"/>
          <ac:picMkLst>
            <pc:docMk/>
            <pc:sldMk cId="2805939566" sldId="578"/>
            <ac:picMk id="6" creationId="{8B5F0A48-781E-15BA-BABB-54E2E53AFB1E}"/>
          </ac:picMkLst>
        </pc:picChg>
        <pc:picChg chg="add mod">
          <ac:chgData name="Kochnev Kirill Romanovich" userId="S::kkochnev@ozon.ru::7ec233ba-5f4f-4279-8e83-e6b3ebb77aee" providerId="AD" clId="Web-{5CE7E0D7-2579-ADF8-3B40-FBC34EAAFDC8}" dt="2022-04-06T10:46:01.898" v="2424" actId="1076"/>
          <ac:picMkLst>
            <pc:docMk/>
            <pc:sldMk cId="2805939566" sldId="578"/>
            <ac:picMk id="7" creationId="{9A1FFA4C-E0AA-044F-B9F0-B599E35C08E4}"/>
          </ac:picMkLst>
        </pc:picChg>
      </pc:sldChg>
      <pc:sldChg chg="addSp delSp modSp add replId">
        <pc:chgData name="Kochnev Kirill Romanovich" userId="S::kkochnev@ozon.ru::7ec233ba-5f4f-4279-8e83-e6b3ebb77aee" providerId="AD" clId="Web-{5CE7E0D7-2579-ADF8-3B40-FBC34EAAFDC8}" dt="2022-04-06T11:04:04.179" v="3029" actId="20577"/>
        <pc:sldMkLst>
          <pc:docMk/>
          <pc:sldMk cId="3424206692" sldId="579"/>
        </pc:sldMkLst>
        <pc:spChg chg="mod">
          <ac:chgData name="Kochnev Kirill Romanovich" userId="S::kkochnev@ozon.ru::7ec233ba-5f4f-4279-8e83-e6b3ebb77aee" providerId="AD" clId="Web-{5CE7E0D7-2579-ADF8-3B40-FBC34EAAFDC8}" dt="2022-04-06T11:04:04.179" v="3029" actId="20577"/>
          <ac:spMkLst>
            <pc:docMk/>
            <pc:sldMk cId="3424206692" sldId="579"/>
            <ac:spMk id="3" creationId="{00000000-0000-0000-0000-000000000000}"/>
          </ac:spMkLst>
        </pc:spChg>
        <pc:picChg chg="add mod">
          <ac:chgData name="Kochnev Kirill Romanovich" userId="S::kkochnev@ozon.ru::7ec233ba-5f4f-4279-8e83-e6b3ebb77aee" providerId="AD" clId="Web-{5CE7E0D7-2579-ADF8-3B40-FBC34EAAFDC8}" dt="2022-04-06T11:01:40.499" v="2887" actId="14100"/>
          <ac:picMkLst>
            <pc:docMk/>
            <pc:sldMk cId="3424206692" sldId="579"/>
            <ac:picMk id="6" creationId="{DC4F1DE6-960B-8116-BAF4-8B90EFA86BA9}"/>
          </ac:picMkLst>
        </pc:picChg>
        <pc:picChg chg="del">
          <ac:chgData name="Kochnev Kirill Romanovich" userId="S::kkochnev@ozon.ru::7ec233ba-5f4f-4279-8e83-e6b3ebb77aee" providerId="AD" clId="Web-{5CE7E0D7-2579-ADF8-3B40-FBC34EAAFDC8}" dt="2022-04-06T11:00:12.525" v="2847"/>
          <ac:picMkLst>
            <pc:docMk/>
            <pc:sldMk cId="3424206692" sldId="579"/>
            <ac:picMk id="7" creationId="{9A1FFA4C-E0AA-044F-B9F0-B599E35C08E4}"/>
          </ac:picMkLst>
        </pc:picChg>
      </pc:sldChg>
      <pc:sldChg chg="delSp modSp add replId">
        <pc:chgData name="Kochnev Kirill Romanovich" userId="S::kkochnev@ozon.ru::7ec233ba-5f4f-4279-8e83-e6b3ebb77aee" providerId="AD" clId="Web-{5CE7E0D7-2579-ADF8-3B40-FBC34EAAFDC8}" dt="2022-04-06T11:12:00.299" v="3337" actId="20577"/>
        <pc:sldMkLst>
          <pc:docMk/>
          <pc:sldMk cId="1969816229" sldId="580"/>
        </pc:sldMkLst>
        <pc:spChg chg="mod">
          <ac:chgData name="Kochnev Kirill Romanovich" userId="S::kkochnev@ozon.ru::7ec233ba-5f4f-4279-8e83-e6b3ebb77aee" providerId="AD" clId="Web-{5CE7E0D7-2579-ADF8-3B40-FBC34EAAFDC8}" dt="2022-04-06T11:07:03.329" v="3041" actId="20577"/>
          <ac:spMkLst>
            <pc:docMk/>
            <pc:sldMk cId="1969816229" sldId="580"/>
            <ac:spMk id="2" creationId="{00000000-0000-0000-0000-000000000000}"/>
          </ac:spMkLst>
        </pc:spChg>
        <pc:spChg chg="mod">
          <ac:chgData name="Kochnev Kirill Romanovich" userId="S::kkochnev@ozon.ru::7ec233ba-5f4f-4279-8e83-e6b3ebb77aee" providerId="AD" clId="Web-{5CE7E0D7-2579-ADF8-3B40-FBC34EAAFDC8}" dt="2022-04-06T11:12:00.299" v="3337" actId="20577"/>
          <ac:spMkLst>
            <pc:docMk/>
            <pc:sldMk cId="1969816229" sldId="580"/>
            <ac:spMk id="3" creationId="{00000000-0000-0000-0000-000000000000}"/>
          </ac:spMkLst>
        </pc:spChg>
        <pc:picChg chg="del">
          <ac:chgData name="Kochnev Kirill Romanovich" userId="S::kkochnev@ozon.ru::7ec233ba-5f4f-4279-8e83-e6b3ebb77aee" providerId="AD" clId="Web-{5CE7E0D7-2579-ADF8-3B40-FBC34EAAFDC8}" dt="2022-04-06T11:07:53.785" v="3042"/>
          <ac:picMkLst>
            <pc:docMk/>
            <pc:sldMk cId="1969816229" sldId="580"/>
            <ac:picMk id="6" creationId="{DC4F1DE6-960B-8116-BAF4-8B90EFA86BA9}"/>
          </ac:picMkLst>
        </pc:picChg>
      </pc:sldChg>
      <pc:sldChg chg="modSp add ord replId">
        <pc:chgData name="Kochnev Kirill Romanovich" userId="S::kkochnev@ozon.ru::7ec233ba-5f4f-4279-8e83-e6b3ebb77aee" providerId="AD" clId="Web-{5CE7E0D7-2579-ADF8-3B40-FBC34EAAFDC8}" dt="2022-04-06T11:12:23.582" v="3355" actId="20577"/>
        <pc:sldMkLst>
          <pc:docMk/>
          <pc:sldMk cId="2850892158" sldId="581"/>
        </pc:sldMkLst>
        <pc:spChg chg="mod">
          <ac:chgData name="Kochnev Kirill Romanovich" userId="S::kkochnev@ozon.ru::7ec233ba-5f4f-4279-8e83-e6b3ebb77aee" providerId="AD" clId="Web-{5CE7E0D7-2579-ADF8-3B40-FBC34EAAFDC8}" dt="2022-04-06T11:12:23.582" v="3355" actId="20577"/>
          <ac:spMkLst>
            <pc:docMk/>
            <pc:sldMk cId="2850892158" sldId="581"/>
            <ac:spMk id="2" creationId="{00000000-0000-0000-0000-000000000000}"/>
          </ac:spMkLst>
        </pc:spChg>
      </pc:sldChg>
      <pc:sldChg chg="modSp add ord replId">
        <pc:chgData name="Kochnev Kirill Romanovich" userId="S::kkochnev@ozon.ru::7ec233ba-5f4f-4279-8e83-e6b3ebb77aee" providerId="AD" clId="Web-{5CE7E0D7-2579-ADF8-3B40-FBC34EAAFDC8}" dt="2022-04-06T13:44:58.786" v="5965" actId="20577"/>
        <pc:sldMkLst>
          <pc:docMk/>
          <pc:sldMk cId="4165299516" sldId="582"/>
        </pc:sldMkLst>
        <pc:spChg chg="mod">
          <ac:chgData name="Kochnev Kirill Romanovich" userId="S::kkochnev@ozon.ru::7ec233ba-5f4f-4279-8e83-e6b3ebb77aee" providerId="AD" clId="Web-{5CE7E0D7-2579-ADF8-3B40-FBC34EAAFDC8}" dt="2022-04-06T11:12:32.958" v="3361" actId="20577"/>
          <ac:spMkLst>
            <pc:docMk/>
            <pc:sldMk cId="4165299516" sldId="582"/>
            <ac:spMk id="2" creationId="{00000000-0000-0000-0000-000000000000}"/>
          </ac:spMkLst>
        </pc:spChg>
        <pc:spChg chg="mod">
          <ac:chgData name="Kochnev Kirill Romanovich" userId="S::kkochnev@ozon.ru::7ec233ba-5f4f-4279-8e83-e6b3ebb77aee" providerId="AD" clId="Web-{5CE7E0D7-2579-ADF8-3B40-FBC34EAAFDC8}" dt="2022-04-06T13:44:58.786" v="5965" actId="20577"/>
          <ac:spMkLst>
            <pc:docMk/>
            <pc:sldMk cId="4165299516" sldId="582"/>
            <ac:spMk id="3" creationId="{00000000-0000-0000-0000-000000000000}"/>
          </ac:spMkLst>
        </pc:spChg>
      </pc:sldChg>
      <pc:sldChg chg="modSp add del ord replId">
        <pc:chgData name="Kochnev Kirill Romanovich" userId="S::kkochnev@ozon.ru::7ec233ba-5f4f-4279-8e83-e6b3ebb77aee" providerId="AD" clId="Web-{5CE7E0D7-2579-ADF8-3B40-FBC34EAAFDC8}" dt="2022-04-06T14:20:03.774" v="6411"/>
        <pc:sldMkLst>
          <pc:docMk/>
          <pc:sldMk cId="1810690065" sldId="583"/>
        </pc:sldMkLst>
        <pc:spChg chg="mod">
          <ac:chgData name="Kochnev Kirill Romanovich" userId="S::kkochnev@ozon.ru::7ec233ba-5f4f-4279-8e83-e6b3ebb77aee" providerId="AD" clId="Web-{5CE7E0D7-2579-ADF8-3B40-FBC34EAAFDC8}" dt="2022-04-06T14:20:01.915" v="6410" actId="20577"/>
          <ac:spMkLst>
            <pc:docMk/>
            <pc:sldMk cId="1810690065" sldId="583"/>
            <ac:spMk id="2" creationId="{00000000-0000-0000-0000-000000000000}"/>
          </ac:spMkLst>
        </pc:spChg>
      </pc:sldChg>
      <pc:sldChg chg="modSp add del replId">
        <pc:chgData name="Kochnev Kirill Romanovich" userId="S::kkochnev@ozon.ru::7ec233ba-5f4f-4279-8e83-e6b3ebb77aee" providerId="AD" clId="Web-{5CE7E0D7-2579-ADF8-3B40-FBC34EAAFDC8}" dt="2022-04-06T11:20:52.923" v="3878"/>
        <pc:sldMkLst>
          <pc:docMk/>
          <pc:sldMk cId="3064761603" sldId="583"/>
        </pc:sldMkLst>
        <pc:spChg chg="mod">
          <ac:chgData name="Kochnev Kirill Romanovich" userId="S::kkochnev@ozon.ru::7ec233ba-5f4f-4279-8e83-e6b3ebb77aee" providerId="AD" clId="Web-{5CE7E0D7-2579-ADF8-3B40-FBC34EAAFDC8}" dt="2022-04-06T11:20:50.923" v="3877" actId="20577"/>
          <ac:spMkLst>
            <pc:docMk/>
            <pc:sldMk cId="3064761603" sldId="583"/>
            <ac:spMk id="2" creationId="{00000000-0000-0000-0000-000000000000}"/>
          </ac:spMkLst>
        </pc:spChg>
      </pc:sldChg>
      <pc:sldChg chg="modSp add replId">
        <pc:chgData name="Kochnev Kirill Romanovich" userId="S::kkochnev@ozon.ru::7ec233ba-5f4f-4279-8e83-e6b3ebb77aee" providerId="AD" clId="Web-{5CE7E0D7-2579-ADF8-3B40-FBC34EAAFDC8}" dt="2022-04-06T13:45:37.601" v="5974" actId="20577"/>
        <pc:sldMkLst>
          <pc:docMk/>
          <pc:sldMk cId="2894647363" sldId="584"/>
        </pc:sldMkLst>
        <pc:spChg chg="mod">
          <ac:chgData name="Kochnev Kirill Romanovich" userId="S::kkochnev@ozon.ru::7ec233ba-5f4f-4279-8e83-e6b3ebb77aee" providerId="AD" clId="Web-{5CE7E0D7-2579-ADF8-3B40-FBC34EAAFDC8}" dt="2022-04-06T11:38:50.535" v="4374" actId="20577"/>
          <ac:spMkLst>
            <pc:docMk/>
            <pc:sldMk cId="2894647363" sldId="584"/>
            <ac:spMk id="2" creationId="{00000000-0000-0000-0000-000000000000}"/>
          </ac:spMkLst>
        </pc:spChg>
        <pc:spChg chg="mod">
          <ac:chgData name="Kochnev Kirill Romanovich" userId="S::kkochnev@ozon.ru::7ec233ba-5f4f-4279-8e83-e6b3ebb77aee" providerId="AD" clId="Web-{5CE7E0D7-2579-ADF8-3B40-FBC34EAAFDC8}" dt="2022-04-06T13:45:37.601" v="5974" actId="20577"/>
          <ac:spMkLst>
            <pc:docMk/>
            <pc:sldMk cId="2894647363" sldId="584"/>
            <ac:spMk id="3" creationId="{00000000-0000-0000-0000-000000000000}"/>
          </ac:spMkLst>
        </pc:spChg>
      </pc:sldChg>
      <pc:sldChg chg="addSp delSp modSp add del replId">
        <pc:chgData name="Kochnev Kirill Romanovich" userId="S::kkochnev@ozon.ru::7ec233ba-5f4f-4279-8e83-e6b3ebb77aee" providerId="AD" clId="Web-{5CE7E0D7-2579-ADF8-3B40-FBC34EAAFDC8}" dt="2022-04-06T11:51:37.938" v="4553"/>
        <pc:sldMkLst>
          <pc:docMk/>
          <pc:sldMk cId="3996125479" sldId="585"/>
        </pc:sldMkLst>
        <pc:spChg chg="mod">
          <ac:chgData name="Kochnev Kirill Romanovich" userId="S::kkochnev@ozon.ru::7ec233ba-5f4f-4279-8e83-e6b3ebb77aee" providerId="AD" clId="Web-{5CE7E0D7-2579-ADF8-3B40-FBC34EAAFDC8}" dt="2022-04-06T11:51:24.890" v="4546" actId="20577"/>
          <ac:spMkLst>
            <pc:docMk/>
            <pc:sldMk cId="3996125479" sldId="585"/>
            <ac:spMk id="2" creationId="{00000000-0000-0000-0000-000000000000}"/>
          </ac:spMkLst>
        </pc:spChg>
        <pc:spChg chg="del">
          <ac:chgData name="Kochnev Kirill Romanovich" userId="S::kkochnev@ozon.ru::7ec233ba-5f4f-4279-8e83-e6b3ebb77aee" providerId="AD" clId="Web-{5CE7E0D7-2579-ADF8-3B40-FBC34EAAFDC8}" dt="2022-04-06T11:51:26.562" v="4547"/>
          <ac:spMkLst>
            <pc:docMk/>
            <pc:sldMk cId="3996125479" sldId="585"/>
            <ac:spMk id="3" creationId="{00000000-0000-0000-0000-000000000000}"/>
          </ac:spMkLst>
        </pc:spChg>
        <pc:spChg chg="add mod">
          <ac:chgData name="Kochnev Kirill Romanovich" userId="S::kkochnev@ozon.ru::7ec233ba-5f4f-4279-8e83-e6b3ebb77aee" providerId="AD" clId="Web-{5CE7E0D7-2579-ADF8-3B40-FBC34EAAFDC8}" dt="2022-04-06T11:51:26.562" v="4547"/>
          <ac:spMkLst>
            <pc:docMk/>
            <pc:sldMk cId="3996125479" sldId="585"/>
            <ac:spMk id="7" creationId="{F38328D5-1ACB-4170-6545-97AF77DA55AC}"/>
          </ac:spMkLst>
        </pc:spChg>
      </pc:sldChg>
      <pc:sldChg chg="modSp add">
        <pc:chgData name="Kochnev Kirill Romanovich" userId="S::kkochnev@ozon.ru::7ec233ba-5f4f-4279-8e83-e6b3ebb77aee" providerId="AD" clId="Web-{5CE7E0D7-2579-ADF8-3B40-FBC34EAAFDC8}" dt="2022-04-06T11:51:36.641" v="4552" actId="20577"/>
        <pc:sldMkLst>
          <pc:docMk/>
          <pc:sldMk cId="1430486270" sldId="586"/>
        </pc:sldMkLst>
        <pc:spChg chg="mod">
          <ac:chgData name="Kochnev Kirill Romanovich" userId="S::kkochnev@ozon.ru::7ec233ba-5f4f-4279-8e83-e6b3ebb77aee" providerId="AD" clId="Web-{5CE7E0D7-2579-ADF8-3B40-FBC34EAAFDC8}" dt="2022-04-06T11:51:36.641" v="4552" actId="20577"/>
          <ac:spMkLst>
            <pc:docMk/>
            <pc:sldMk cId="1430486270" sldId="586"/>
            <ac:spMk id="3" creationId="{00000000-0000-0000-0000-000000000000}"/>
          </ac:spMkLst>
        </pc:spChg>
      </pc:sldChg>
      <pc:sldChg chg="addSp delSp modSp add replId">
        <pc:chgData name="Kochnev Kirill Romanovich" userId="S::kkochnev@ozon.ru::7ec233ba-5f4f-4279-8e83-e6b3ebb77aee" providerId="AD" clId="Web-{5CE7E0D7-2579-ADF8-3B40-FBC34EAAFDC8}" dt="2022-04-06T11:57:16.551" v="4778" actId="1076"/>
        <pc:sldMkLst>
          <pc:docMk/>
          <pc:sldMk cId="707716651" sldId="587"/>
        </pc:sldMkLst>
        <pc:spChg chg="mod">
          <ac:chgData name="Kochnev Kirill Romanovich" userId="S::kkochnev@ozon.ru::7ec233ba-5f4f-4279-8e83-e6b3ebb77aee" providerId="AD" clId="Web-{5CE7E0D7-2579-ADF8-3B40-FBC34EAAFDC8}" dt="2022-04-06T11:51:56.111" v="4584" actId="20577"/>
          <ac:spMkLst>
            <pc:docMk/>
            <pc:sldMk cId="707716651" sldId="587"/>
            <ac:spMk id="3" creationId="{00000000-0000-0000-0000-000000000000}"/>
          </ac:spMkLst>
        </pc:spChg>
        <pc:spChg chg="mod">
          <ac:chgData name="Kochnev Kirill Romanovich" userId="S::kkochnev@ozon.ru::7ec233ba-5f4f-4279-8e83-e6b3ebb77aee" providerId="AD" clId="Web-{5CE7E0D7-2579-ADF8-3B40-FBC34EAAFDC8}" dt="2022-04-06T11:57:16.551" v="4778" actId="1076"/>
          <ac:spMkLst>
            <pc:docMk/>
            <pc:sldMk cId="707716651" sldId="587"/>
            <ac:spMk id="7" creationId="{FADD2730-AEA3-45F6-A740-FFDE0B80F78C}"/>
          </ac:spMkLst>
        </pc:spChg>
        <pc:picChg chg="del">
          <ac:chgData name="Kochnev Kirill Romanovich" userId="S::kkochnev@ozon.ru::7ec233ba-5f4f-4279-8e83-e6b3ebb77aee" providerId="AD" clId="Web-{5CE7E0D7-2579-ADF8-3B40-FBC34EAAFDC8}" dt="2022-04-06T11:51:56.720" v="4585"/>
          <ac:picMkLst>
            <pc:docMk/>
            <pc:sldMk cId="707716651" sldId="587"/>
            <ac:picMk id="5" creationId="{363CBE86-69C7-4868-AD27-7B97279FF188}"/>
          </ac:picMkLst>
        </pc:picChg>
        <pc:picChg chg="add mod">
          <ac:chgData name="Kochnev Kirill Romanovich" userId="S::kkochnev@ozon.ru::7ec233ba-5f4f-4279-8e83-e6b3ebb77aee" providerId="AD" clId="Web-{5CE7E0D7-2579-ADF8-3B40-FBC34EAAFDC8}" dt="2022-04-06T11:57:11.926" v="4777" actId="14100"/>
          <ac:picMkLst>
            <pc:docMk/>
            <pc:sldMk cId="707716651" sldId="587"/>
            <ac:picMk id="6" creationId="{2A6DB9BE-A210-16CE-5EBD-304407529964}"/>
          </ac:picMkLst>
        </pc:picChg>
      </pc:sldChg>
      <pc:sldChg chg="addSp delSp modSp add ord replId">
        <pc:chgData name="Kochnev Kirill Romanovich" userId="S::kkochnev@ozon.ru::7ec233ba-5f4f-4279-8e83-e6b3ebb77aee" providerId="AD" clId="Web-{5CE7E0D7-2579-ADF8-3B40-FBC34EAAFDC8}" dt="2022-04-06T12:42:51.691" v="5116" actId="20577"/>
        <pc:sldMkLst>
          <pc:docMk/>
          <pc:sldMk cId="2274090966" sldId="588"/>
        </pc:sldMkLst>
        <pc:spChg chg="mod">
          <ac:chgData name="Kochnev Kirill Romanovich" userId="S::kkochnev@ozon.ru::7ec233ba-5f4f-4279-8e83-e6b3ebb77aee" providerId="AD" clId="Web-{5CE7E0D7-2579-ADF8-3B40-FBC34EAAFDC8}" dt="2022-04-06T12:00:31.187" v="4804" actId="20577"/>
          <ac:spMkLst>
            <pc:docMk/>
            <pc:sldMk cId="2274090966" sldId="588"/>
            <ac:spMk id="3" creationId="{00000000-0000-0000-0000-000000000000}"/>
          </ac:spMkLst>
        </pc:spChg>
        <pc:spChg chg="mod">
          <ac:chgData name="Kochnev Kirill Romanovich" userId="S::kkochnev@ozon.ru::7ec233ba-5f4f-4279-8e83-e6b3ebb77aee" providerId="AD" clId="Web-{5CE7E0D7-2579-ADF8-3B40-FBC34EAAFDC8}" dt="2022-04-06T12:42:51.691" v="5116" actId="20577"/>
          <ac:spMkLst>
            <pc:docMk/>
            <pc:sldMk cId="2274090966" sldId="588"/>
            <ac:spMk id="7" creationId="{FADD2730-AEA3-45F6-A740-FFDE0B80F78C}"/>
          </ac:spMkLst>
        </pc:spChg>
        <pc:picChg chg="add mod">
          <ac:chgData name="Kochnev Kirill Romanovich" userId="S::kkochnev@ozon.ru::7ec233ba-5f4f-4279-8e83-e6b3ebb77aee" providerId="AD" clId="Web-{5CE7E0D7-2579-ADF8-3B40-FBC34EAAFDC8}" dt="2022-04-06T12:14:07.077" v="4809" actId="1076"/>
          <ac:picMkLst>
            <pc:docMk/>
            <pc:sldMk cId="2274090966" sldId="588"/>
            <ac:picMk id="5" creationId="{778F662C-D47A-E9FE-0E11-53BBEAEDBB59}"/>
          </ac:picMkLst>
        </pc:picChg>
        <pc:picChg chg="del">
          <ac:chgData name="Kochnev Kirill Romanovich" userId="S::kkochnev@ozon.ru::7ec233ba-5f4f-4279-8e83-e6b3ebb77aee" providerId="AD" clId="Web-{5CE7E0D7-2579-ADF8-3B40-FBC34EAAFDC8}" dt="2022-04-06T12:13:58.545" v="4805"/>
          <ac:picMkLst>
            <pc:docMk/>
            <pc:sldMk cId="2274090966" sldId="588"/>
            <ac:picMk id="6" creationId="{2A6DB9BE-A210-16CE-5EBD-304407529964}"/>
          </ac:picMkLst>
        </pc:picChg>
      </pc:sldChg>
      <pc:sldChg chg="addSp delSp modSp add replId">
        <pc:chgData name="Kochnev Kirill Romanovich" userId="S::kkochnev@ozon.ru::7ec233ba-5f4f-4279-8e83-e6b3ebb77aee" providerId="AD" clId="Web-{5CE7E0D7-2579-ADF8-3B40-FBC34EAAFDC8}" dt="2022-04-06T13:15:04.115" v="5350" actId="20577"/>
        <pc:sldMkLst>
          <pc:docMk/>
          <pc:sldMk cId="1736788134" sldId="589"/>
        </pc:sldMkLst>
        <pc:spChg chg="mod">
          <ac:chgData name="Kochnev Kirill Romanovich" userId="S::kkochnev@ozon.ru::7ec233ba-5f4f-4279-8e83-e6b3ebb77aee" providerId="AD" clId="Web-{5CE7E0D7-2579-ADF8-3B40-FBC34EAAFDC8}" dt="2022-04-06T12:44:41.494" v="5126" actId="20577"/>
          <ac:spMkLst>
            <pc:docMk/>
            <pc:sldMk cId="1736788134" sldId="589"/>
            <ac:spMk id="3" creationId="{00000000-0000-0000-0000-000000000000}"/>
          </ac:spMkLst>
        </pc:spChg>
        <pc:spChg chg="mod">
          <ac:chgData name="Kochnev Kirill Romanovich" userId="S::kkochnev@ozon.ru::7ec233ba-5f4f-4279-8e83-e6b3ebb77aee" providerId="AD" clId="Web-{5CE7E0D7-2579-ADF8-3B40-FBC34EAAFDC8}" dt="2022-04-06T13:15:04.115" v="5350" actId="20577"/>
          <ac:spMkLst>
            <pc:docMk/>
            <pc:sldMk cId="1736788134" sldId="589"/>
            <ac:spMk id="7" creationId="{FADD2730-AEA3-45F6-A740-FFDE0B80F78C}"/>
          </ac:spMkLst>
        </pc:spChg>
        <pc:picChg chg="del">
          <ac:chgData name="Kochnev Kirill Romanovich" userId="S::kkochnev@ozon.ru::7ec233ba-5f4f-4279-8e83-e6b3ebb77aee" providerId="AD" clId="Web-{5CE7E0D7-2579-ADF8-3B40-FBC34EAAFDC8}" dt="2022-04-06T13:08:43.357" v="5127"/>
          <ac:picMkLst>
            <pc:docMk/>
            <pc:sldMk cId="1736788134" sldId="589"/>
            <ac:picMk id="5" creationId="{778F662C-D47A-E9FE-0E11-53BBEAEDBB59}"/>
          </ac:picMkLst>
        </pc:picChg>
        <pc:picChg chg="add mod">
          <ac:chgData name="Kochnev Kirill Romanovich" userId="S::kkochnev@ozon.ru::7ec233ba-5f4f-4279-8e83-e6b3ebb77aee" providerId="AD" clId="Web-{5CE7E0D7-2579-ADF8-3B40-FBC34EAAFDC8}" dt="2022-04-06T13:13:52.892" v="5232" actId="1076"/>
          <ac:picMkLst>
            <pc:docMk/>
            <pc:sldMk cId="1736788134" sldId="589"/>
            <ac:picMk id="6" creationId="{A0E70B8D-1163-0ED5-FB13-1E3041CF0D15}"/>
          </ac:picMkLst>
        </pc:picChg>
      </pc:sldChg>
      <pc:sldChg chg="addSp delSp modSp add replId">
        <pc:chgData name="Kochnev Kirill Romanovich" userId="S::kkochnev@ozon.ru::7ec233ba-5f4f-4279-8e83-e6b3ebb77aee" providerId="AD" clId="Web-{5CE7E0D7-2579-ADF8-3B40-FBC34EAAFDC8}" dt="2022-04-06T13:26:44.001" v="5585" actId="20577"/>
        <pc:sldMkLst>
          <pc:docMk/>
          <pc:sldMk cId="4195289871" sldId="590"/>
        </pc:sldMkLst>
        <pc:spChg chg="mod">
          <ac:chgData name="Kochnev Kirill Romanovich" userId="S::kkochnev@ozon.ru::7ec233ba-5f4f-4279-8e83-e6b3ebb77aee" providerId="AD" clId="Web-{5CE7E0D7-2579-ADF8-3B40-FBC34EAAFDC8}" dt="2022-04-06T13:26:44.001" v="5585" actId="20577"/>
          <ac:spMkLst>
            <pc:docMk/>
            <pc:sldMk cId="4195289871" sldId="590"/>
            <ac:spMk id="3" creationId="{00000000-0000-0000-0000-000000000000}"/>
          </ac:spMkLst>
        </pc:spChg>
        <pc:spChg chg="mod">
          <ac:chgData name="Kochnev Kirill Romanovich" userId="S::kkochnev@ozon.ru::7ec233ba-5f4f-4279-8e83-e6b3ebb77aee" providerId="AD" clId="Web-{5CE7E0D7-2579-ADF8-3B40-FBC34EAAFDC8}" dt="2022-04-06T13:20:05.555" v="5573" actId="20577"/>
          <ac:spMkLst>
            <pc:docMk/>
            <pc:sldMk cId="4195289871" sldId="590"/>
            <ac:spMk id="7" creationId="{FADD2730-AEA3-45F6-A740-FFDE0B80F78C}"/>
          </ac:spMkLst>
        </pc:spChg>
        <pc:picChg chg="add mod">
          <ac:chgData name="Kochnev Kirill Romanovich" userId="S::kkochnev@ozon.ru::7ec233ba-5f4f-4279-8e83-e6b3ebb77aee" providerId="AD" clId="Web-{5CE7E0D7-2579-ADF8-3B40-FBC34EAAFDC8}" dt="2022-04-06T13:19:46.429" v="5527" actId="14100"/>
          <ac:picMkLst>
            <pc:docMk/>
            <pc:sldMk cId="4195289871" sldId="590"/>
            <ac:picMk id="5" creationId="{02DAE6E9-F2DF-150E-D3ED-1BB367EAD773}"/>
          </ac:picMkLst>
        </pc:picChg>
        <pc:picChg chg="del">
          <ac:chgData name="Kochnev Kirill Romanovich" userId="S::kkochnev@ozon.ru::7ec233ba-5f4f-4279-8e83-e6b3ebb77aee" providerId="AD" clId="Web-{5CE7E0D7-2579-ADF8-3B40-FBC34EAAFDC8}" dt="2022-04-06T13:17:40.812" v="5523"/>
          <ac:picMkLst>
            <pc:docMk/>
            <pc:sldMk cId="4195289871" sldId="590"/>
            <ac:picMk id="6" creationId="{A0E70B8D-1163-0ED5-FB13-1E3041CF0D15}"/>
          </ac:picMkLst>
        </pc:picChg>
      </pc:sldChg>
      <pc:sldChg chg="addSp delSp modSp add replId">
        <pc:chgData name="Kochnev Kirill Romanovich" userId="S::kkochnev@ozon.ru::7ec233ba-5f4f-4279-8e83-e6b3ebb77aee" providerId="AD" clId="Web-{5CE7E0D7-2579-ADF8-3B40-FBC34EAAFDC8}" dt="2022-04-06T13:53:05.426" v="6138" actId="20577"/>
        <pc:sldMkLst>
          <pc:docMk/>
          <pc:sldMk cId="1428536396" sldId="591"/>
        </pc:sldMkLst>
        <pc:spChg chg="mod">
          <ac:chgData name="Kochnev Kirill Romanovich" userId="S::kkochnev@ozon.ru::7ec233ba-5f4f-4279-8e83-e6b3ebb77aee" providerId="AD" clId="Web-{5CE7E0D7-2579-ADF8-3B40-FBC34EAAFDC8}" dt="2022-04-06T13:33:17.041" v="5595" actId="20577"/>
          <ac:spMkLst>
            <pc:docMk/>
            <pc:sldMk cId="1428536396" sldId="591"/>
            <ac:spMk id="3" creationId="{00000000-0000-0000-0000-000000000000}"/>
          </ac:spMkLst>
        </pc:spChg>
        <pc:spChg chg="add del mod">
          <ac:chgData name="Kochnev Kirill Romanovich" userId="S::kkochnev@ozon.ru::7ec233ba-5f4f-4279-8e83-e6b3ebb77aee" providerId="AD" clId="Web-{5CE7E0D7-2579-ADF8-3B40-FBC34EAAFDC8}" dt="2022-04-06T13:53:05.426" v="6138" actId="20577"/>
          <ac:spMkLst>
            <pc:docMk/>
            <pc:sldMk cId="1428536396" sldId="591"/>
            <ac:spMk id="7" creationId="{FADD2730-AEA3-45F6-A740-FFDE0B80F78C}"/>
          </ac:spMkLst>
        </pc:spChg>
        <pc:picChg chg="del">
          <ac:chgData name="Kochnev Kirill Romanovich" userId="S::kkochnev@ozon.ru::7ec233ba-5f4f-4279-8e83-e6b3ebb77aee" providerId="AD" clId="Web-{5CE7E0D7-2579-ADF8-3B40-FBC34EAAFDC8}" dt="2022-04-06T13:33:17.931" v="5596"/>
          <ac:picMkLst>
            <pc:docMk/>
            <pc:sldMk cId="1428536396" sldId="591"/>
            <ac:picMk id="5" creationId="{02DAE6E9-F2DF-150E-D3ED-1BB367EAD773}"/>
          </ac:picMkLst>
        </pc:picChg>
      </pc:sldChg>
      <pc:sldChg chg="addSp modSp add replId">
        <pc:chgData name="Kochnev Kirill Romanovich" userId="S::kkochnev@ozon.ru::7ec233ba-5f4f-4279-8e83-e6b3ebb77aee" providerId="AD" clId="Web-{5CE7E0D7-2579-ADF8-3B40-FBC34EAAFDC8}" dt="2022-04-06T14:04:36.311" v="6355" actId="20577"/>
        <pc:sldMkLst>
          <pc:docMk/>
          <pc:sldMk cId="3086055821" sldId="592"/>
        </pc:sldMkLst>
        <pc:spChg chg="mod">
          <ac:chgData name="Kochnev Kirill Romanovich" userId="S::kkochnev@ozon.ru::7ec233ba-5f4f-4279-8e83-e6b3ebb77aee" providerId="AD" clId="Web-{5CE7E0D7-2579-ADF8-3B40-FBC34EAAFDC8}" dt="2022-04-06T13:53:49.272" v="6161" actId="20577"/>
          <ac:spMkLst>
            <pc:docMk/>
            <pc:sldMk cId="3086055821" sldId="592"/>
            <ac:spMk id="3" creationId="{00000000-0000-0000-0000-000000000000}"/>
          </ac:spMkLst>
        </pc:spChg>
        <pc:spChg chg="mod">
          <ac:chgData name="Kochnev Kirill Romanovich" userId="S::kkochnev@ozon.ru::7ec233ba-5f4f-4279-8e83-e6b3ebb77aee" providerId="AD" clId="Web-{5CE7E0D7-2579-ADF8-3B40-FBC34EAAFDC8}" dt="2022-04-06T14:03:38.386" v="6260" actId="20577"/>
          <ac:spMkLst>
            <pc:docMk/>
            <pc:sldMk cId="3086055821" sldId="592"/>
            <ac:spMk id="7" creationId="{FADD2730-AEA3-45F6-A740-FFDE0B80F78C}"/>
          </ac:spMkLst>
        </pc:spChg>
        <pc:spChg chg="add mod">
          <ac:chgData name="Kochnev Kirill Romanovich" userId="S::kkochnev@ozon.ru::7ec233ba-5f4f-4279-8e83-e6b3ebb77aee" providerId="AD" clId="Web-{5CE7E0D7-2579-ADF8-3B40-FBC34EAAFDC8}" dt="2022-04-06T14:04:36.311" v="6355" actId="20577"/>
          <ac:spMkLst>
            <pc:docMk/>
            <pc:sldMk cId="3086055821" sldId="592"/>
            <ac:spMk id="8" creationId="{E50EF38F-2422-9151-31CF-3A7843ED2244}"/>
          </ac:spMkLst>
        </pc:spChg>
        <pc:picChg chg="add mod">
          <ac:chgData name="Kochnev Kirill Romanovich" userId="S::kkochnev@ozon.ru::7ec233ba-5f4f-4279-8e83-e6b3ebb77aee" providerId="AD" clId="Web-{5CE7E0D7-2579-ADF8-3B40-FBC34EAAFDC8}" dt="2022-04-06T14:03:34.479" v="6257" actId="1076"/>
          <ac:picMkLst>
            <pc:docMk/>
            <pc:sldMk cId="3086055821" sldId="592"/>
            <ac:picMk id="5" creationId="{5C97A854-2862-50C1-3600-A1A7B9425298}"/>
          </ac:picMkLst>
        </pc:picChg>
      </pc:sldChg>
      <pc:sldChg chg="add ord replId">
        <pc:chgData name="Kochnev Kirill Romanovich" userId="S::kkochnev@ozon.ru::7ec233ba-5f4f-4279-8e83-e6b3ebb77aee" providerId="AD" clId="Web-{5CE7E0D7-2579-ADF8-3B40-FBC34EAAFDC8}" dt="2022-04-06T14:05:15.626" v="6357"/>
        <pc:sldMkLst>
          <pc:docMk/>
          <pc:sldMk cId="1849316308" sldId="593"/>
        </pc:sldMkLst>
      </pc:sldChg>
      <pc:sldChg chg="add del ord replId">
        <pc:chgData name="Kochnev Kirill Romanovich" userId="S::kkochnev@ozon.ru::7ec233ba-5f4f-4279-8e83-e6b3ebb77aee" providerId="AD" clId="Web-{5CE7E0D7-2579-ADF8-3B40-FBC34EAAFDC8}" dt="2022-04-06T14:19:55.633" v="6401"/>
        <pc:sldMkLst>
          <pc:docMk/>
          <pc:sldMk cId="420685422" sldId="594"/>
        </pc:sldMkLst>
      </pc:sldChg>
      <pc:sldChg chg="modSp add replId">
        <pc:chgData name="Kochnev Kirill Romanovich" userId="S::kkochnev@ozon.ru::7ec233ba-5f4f-4279-8e83-e6b3ebb77aee" providerId="AD" clId="Web-{5CE7E0D7-2579-ADF8-3B40-FBC34EAAFDC8}" dt="2022-04-06T15:17:59.279" v="7018" actId="20577"/>
        <pc:sldMkLst>
          <pc:docMk/>
          <pc:sldMk cId="2391569069" sldId="595"/>
        </pc:sldMkLst>
        <pc:spChg chg="mod">
          <ac:chgData name="Kochnev Kirill Romanovich" userId="S::kkochnev@ozon.ru::7ec233ba-5f4f-4279-8e83-e6b3ebb77aee" providerId="AD" clId="Web-{5CE7E0D7-2579-ADF8-3B40-FBC34EAAFDC8}" dt="2022-04-06T15:17:59.279" v="7018" actId="20577"/>
          <ac:spMkLst>
            <pc:docMk/>
            <pc:sldMk cId="2391569069" sldId="595"/>
            <ac:spMk id="3" creationId="{00000000-0000-0000-0000-000000000000}"/>
          </ac:spMkLst>
        </pc:spChg>
      </pc:sldChg>
      <pc:sldChg chg="addSp modSp add replId">
        <pc:chgData name="Kochnev Kirill Romanovich" userId="S::kkochnev@ozon.ru::7ec233ba-5f4f-4279-8e83-e6b3ebb77aee" providerId="AD" clId="Web-{5CE7E0D7-2579-ADF8-3B40-FBC34EAAFDC8}" dt="2022-04-06T15:25:43.708" v="7172" actId="20577"/>
        <pc:sldMkLst>
          <pc:docMk/>
          <pc:sldMk cId="445734103" sldId="596"/>
        </pc:sldMkLst>
        <pc:spChg chg="mod">
          <ac:chgData name="Kochnev Kirill Romanovich" userId="S::kkochnev@ozon.ru::7ec233ba-5f4f-4279-8e83-e6b3ebb77aee" providerId="AD" clId="Web-{5CE7E0D7-2579-ADF8-3B40-FBC34EAAFDC8}" dt="2022-04-06T14:38:55.890" v="6717" actId="20577"/>
          <ac:spMkLst>
            <pc:docMk/>
            <pc:sldMk cId="445734103" sldId="596"/>
            <ac:spMk id="2" creationId="{00000000-0000-0000-0000-000000000000}"/>
          </ac:spMkLst>
        </pc:spChg>
        <pc:spChg chg="mod">
          <ac:chgData name="Kochnev Kirill Romanovich" userId="S::kkochnev@ozon.ru::7ec233ba-5f4f-4279-8e83-e6b3ebb77aee" providerId="AD" clId="Web-{5CE7E0D7-2579-ADF8-3B40-FBC34EAAFDC8}" dt="2022-04-06T15:25:43.708" v="7172" actId="20577"/>
          <ac:spMkLst>
            <pc:docMk/>
            <pc:sldMk cId="445734103" sldId="596"/>
            <ac:spMk id="3" creationId="{00000000-0000-0000-0000-000000000000}"/>
          </ac:spMkLst>
        </pc:spChg>
        <pc:picChg chg="add mod">
          <ac:chgData name="Kochnev Kirill Romanovich" userId="S::kkochnev@ozon.ru::7ec233ba-5f4f-4279-8e83-e6b3ebb77aee" providerId="AD" clId="Web-{5CE7E0D7-2579-ADF8-3B40-FBC34EAAFDC8}" dt="2022-04-06T15:12:38.024" v="6884" actId="14100"/>
          <ac:picMkLst>
            <pc:docMk/>
            <pc:sldMk cId="445734103" sldId="596"/>
            <ac:picMk id="6" creationId="{2193896E-CCDE-66C8-86C2-A9587C566F59}"/>
          </ac:picMkLst>
        </pc:picChg>
      </pc:sldChg>
      <pc:sldChg chg="addSp delSp modSp add replId">
        <pc:chgData name="Kochnev Kirill Romanovich" userId="S::kkochnev@ozon.ru::7ec233ba-5f4f-4279-8e83-e6b3ebb77aee" providerId="AD" clId="Web-{5CE7E0D7-2579-ADF8-3B40-FBC34EAAFDC8}" dt="2022-04-06T15:40:54.332" v="7336" actId="20577"/>
        <pc:sldMkLst>
          <pc:docMk/>
          <pc:sldMk cId="1354990320" sldId="597"/>
        </pc:sldMkLst>
        <pc:spChg chg="mod">
          <ac:chgData name="Kochnev Kirill Romanovich" userId="S::kkochnev@ozon.ru::7ec233ba-5f4f-4279-8e83-e6b3ebb77aee" providerId="AD" clId="Web-{5CE7E0D7-2579-ADF8-3B40-FBC34EAAFDC8}" dt="2022-04-06T15:24:53.082" v="7103" actId="20577"/>
          <ac:spMkLst>
            <pc:docMk/>
            <pc:sldMk cId="1354990320" sldId="597"/>
            <ac:spMk id="2" creationId="{00000000-0000-0000-0000-000000000000}"/>
          </ac:spMkLst>
        </pc:spChg>
        <pc:spChg chg="mod">
          <ac:chgData name="Kochnev Kirill Romanovich" userId="S::kkochnev@ozon.ru::7ec233ba-5f4f-4279-8e83-e6b3ebb77aee" providerId="AD" clId="Web-{5CE7E0D7-2579-ADF8-3B40-FBC34EAAFDC8}" dt="2022-04-06T15:40:54.332" v="7336" actId="20577"/>
          <ac:spMkLst>
            <pc:docMk/>
            <pc:sldMk cId="1354990320" sldId="597"/>
            <ac:spMk id="3" creationId="{00000000-0000-0000-0000-000000000000}"/>
          </ac:spMkLst>
        </pc:spChg>
        <pc:picChg chg="del">
          <ac:chgData name="Kochnev Kirill Romanovich" userId="S::kkochnev@ozon.ru::7ec233ba-5f4f-4279-8e83-e6b3ebb77aee" providerId="AD" clId="Web-{5CE7E0D7-2579-ADF8-3B40-FBC34EAAFDC8}" dt="2022-04-06T15:18:25.686" v="7025"/>
          <ac:picMkLst>
            <pc:docMk/>
            <pc:sldMk cId="1354990320" sldId="597"/>
            <ac:picMk id="6" creationId="{2193896E-CCDE-66C8-86C2-A9587C566F59}"/>
          </ac:picMkLst>
        </pc:picChg>
        <pc:picChg chg="add mod">
          <ac:chgData name="Kochnev Kirill Romanovich" userId="S::kkochnev@ozon.ru::7ec233ba-5f4f-4279-8e83-e6b3ebb77aee" providerId="AD" clId="Web-{5CE7E0D7-2579-ADF8-3B40-FBC34EAAFDC8}" dt="2022-04-06T15:38:43.455" v="7246" actId="1076"/>
          <ac:picMkLst>
            <pc:docMk/>
            <pc:sldMk cId="1354990320" sldId="597"/>
            <ac:picMk id="7" creationId="{FAEE1C7A-9E66-1918-D9F0-86CDA97DC942}"/>
          </ac:picMkLst>
        </pc:picChg>
      </pc:sldChg>
      <pc:sldChg chg="delSp modSp add del replId">
        <pc:chgData name="Kochnev Kirill Romanovich" userId="S::kkochnev@ozon.ru::7ec233ba-5f4f-4279-8e83-e6b3ebb77aee" providerId="AD" clId="Web-{5CE7E0D7-2579-ADF8-3B40-FBC34EAAFDC8}" dt="2022-04-06T15:39:47.987" v="7252"/>
        <pc:sldMkLst>
          <pc:docMk/>
          <pc:sldMk cId="4043779813" sldId="598"/>
        </pc:sldMkLst>
        <pc:spChg chg="mod">
          <ac:chgData name="Kochnev Kirill Romanovich" userId="S::kkochnev@ozon.ru::7ec233ba-5f4f-4279-8e83-e6b3ebb77aee" providerId="AD" clId="Web-{5CE7E0D7-2579-ADF8-3B40-FBC34EAAFDC8}" dt="2022-04-06T15:38:58.064" v="7250" actId="20577"/>
          <ac:spMkLst>
            <pc:docMk/>
            <pc:sldMk cId="4043779813" sldId="598"/>
            <ac:spMk id="2" creationId="{00000000-0000-0000-0000-000000000000}"/>
          </ac:spMkLst>
        </pc:spChg>
        <pc:picChg chg="del">
          <ac:chgData name="Kochnev Kirill Romanovich" userId="S::kkochnev@ozon.ru::7ec233ba-5f4f-4279-8e83-e6b3ebb77aee" providerId="AD" clId="Web-{5CE7E0D7-2579-ADF8-3B40-FBC34EAAFDC8}" dt="2022-04-06T15:38:59.361" v="7251"/>
          <ac:picMkLst>
            <pc:docMk/>
            <pc:sldMk cId="4043779813" sldId="598"/>
            <ac:picMk id="7" creationId="{FAEE1C7A-9E66-1918-D9F0-86CDA97DC942}"/>
          </ac:picMkLst>
        </pc:picChg>
      </pc:sldChg>
    </pc:docChg>
  </pc:docChgLst>
  <pc:docChgLst>
    <pc:chgData name="Kochnev Kirill Romanovich" userId="S::kkochnev@ozon.ru::7ec233ba-5f4f-4279-8e83-e6b3ebb77aee" providerId="AD" clId="Web-{617636EA-6A65-3B03-FCE2-E51F4E26ABDF}"/>
    <pc:docChg chg="modSld">
      <pc:chgData name="Kochnev Kirill Romanovich" userId="S::kkochnev@ozon.ru::7ec233ba-5f4f-4279-8e83-e6b3ebb77aee" providerId="AD" clId="Web-{617636EA-6A65-3B03-FCE2-E51F4E26ABDF}" dt="2023-03-17T14:56:50.095" v="4" actId="20577"/>
      <pc:docMkLst>
        <pc:docMk/>
      </pc:docMkLst>
      <pc:sldChg chg="modSp">
        <pc:chgData name="Kochnev Kirill Romanovich" userId="S::kkochnev@ozon.ru::7ec233ba-5f4f-4279-8e83-e6b3ebb77aee" providerId="AD" clId="Web-{617636EA-6A65-3B03-FCE2-E51F4E26ABDF}" dt="2023-03-17T14:23:44.923" v="3" actId="20577"/>
        <pc:sldMkLst>
          <pc:docMk/>
          <pc:sldMk cId="2039856101" sldId="607"/>
        </pc:sldMkLst>
        <pc:spChg chg="mod">
          <ac:chgData name="Kochnev Kirill Romanovich" userId="S::kkochnev@ozon.ru::7ec233ba-5f4f-4279-8e83-e6b3ebb77aee" providerId="AD" clId="Web-{617636EA-6A65-3B03-FCE2-E51F4E26ABDF}" dt="2023-03-17T14:23:44.923" v="3" actId="20577"/>
          <ac:spMkLst>
            <pc:docMk/>
            <pc:sldMk cId="2039856101" sldId="607"/>
            <ac:spMk id="3" creationId="{00000000-0000-0000-0000-000000000000}"/>
          </ac:spMkLst>
        </pc:spChg>
      </pc:sldChg>
      <pc:sldChg chg="modSp">
        <pc:chgData name="Kochnev Kirill Romanovich" userId="S::kkochnev@ozon.ru::7ec233ba-5f4f-4279-8e83-e6b3ebb77aee" providerId="AD" clId="Web-{617636EA-6A65-3B03-FCE2-E51F4E26ABDF}" dt="2023-03-17T14:56:50.095" v="4" actId="20577"/>
        <pc:sldMkLst>
          <pc:docMk/>
          <pc:sldMk cId="1677599199" sldId="624"/>
        </pc:sldMkLst>
        <pc:spChg chg="mod">
          <ac:chgData name="Kochnev Kirill Romanovich" userId="S::kkochnev@ozon.ru::7ec233ba-5f4f-4279-8e83-e6b3ebb77aee" providerId="AD" clId="Web-{617636EA-6A65-3B03-FCE2-E51F4E26ABDF}" dt="2023-03-17T14:56:50.095" v="4" actId="20577"/>
          <ac:spMkLst>
            <pc:docMk/>
            <pc:sldMk cId="1677599199" sldId="624"/>
            <ac:spMk id="8" creationId="{E4321690-9383-79D4-1F89-9E62CB4A3E87}"/>
          </ac:spMkLst>
        </pc:spChg>
      </pc:sldChg>
    </pc:docChg>
  </pc:docChgLst>
  <pc:docChgLst>
    <pc:chgData name="Kochnev Kirill Romanovich" userId="S::kkochnev@ozon.ru::7ec233ba-5f4f-4279-8e83-e6b3ebb77aee" providerId="AD" clId="Web-{3F27D757-EC71-FF52-32C3-8B5572852D91}"/>
    <pc:docChg chg="addSld delSld modSld sldOrd modSection">
      <pc:chgData name="Kochnev Kirill Romanovich" userId="S::kkochnev@ozon.ru::7ec233ba-5f4f-4279-8e83-e6b3ebb77aee" providerId="AD" clId="Web-{3F27D757-EC71-FF52-32C3-8B5572852D91}" dt="2022-04-08T16:55:42.509" v="1639"/>
      <pc:docMkLst>
        <pc:docMk/>
      </pc:docMkLst>
      <pc:sldChg chg="del">
        <pc:chgData name="Kochnev Kirill Romanovich" userId="S::kkochnev@ozon.ru::7ec233ba-5f4f-4279-8e83-e6b3ebb77aee" providerId="AD" clId="Web-{3F27D757-EC71-FF52-32C3-8B5572852D91}" dt="2022-04-07T12:51:32.019" v="17"/>
        <pc:sldMkLst>
          <pc:docMk/>
          <pc:sldMk cId="550381214" sldId="472"/>
        </pc:sldMkLst>
      </pc:sldChg>
      <pc:sldChg chg="del">
        <pc:chgData name="Kochnev Kirill Romanovich" userId="S::kkochnev@ozon.ru::7ec233ba-5f4f-4279-8e83-e6b3ebb77aee" providerId="AD" clId="Web-{3F27D757-EC71-FF52-32C3-8B5572852D91}" dt="2022-04-07T12:51:31.988" v="16"/>
        <pc:sldMkLst>
          <pc:docMk/>
          <pc:sldMk cId="295685568" sldId="485"/>
        </pc:sldMkLst>
      </pc:sldChg>
      <pc:sldChg chg="del">
        <pc:chgData name="Kochnev Kirill Romanovich" userId="S::kkochnev@ozon.ru::7ec233ba-5f4f-4279-8e83-e6b3ebb77aee" providerId="AD" clId="Web-{3F27D757-EC71-FF52-32C3-8B5572852D91}" dt="2022-04-07T12:51:30.582" v="14"/>
        <pc:sldMkLst>
          <pc:docMk/>
          <pc:sldMk cId="1655838816" sldId="486"/>
        </pc:sldMkLst>
      </pc:sldChg>
      <pc:sldChg chg="del">
        <pc:chgData name="Kochnev Kirill Romanovich" userId="S::kkochnev@ozon.ru::7ec233ba-5f4f-4279-8e83-e6b3ebb77aee" providerId="AD" clId="Web-{3F27D757-EC71-FF52-32C3-8B5572852D91}" dt="2022-04-07T12:51:32.051" v="18"/>
        <pc:sldMkLst>
          <pc:docMk/>
          <pc:sldMk cId="1427560085" sldId="487"/>
        </pc:sldMkLst>
      </pc:sldChg>
      <pc:sldChg chg="del">
        <pc:chgData name="Kochnev Kirill Romanovich" userId="S::kkochnev@ozon.ru::7ec233ba-5f4f-4279-8e83-e6b3ebb77aee" providerId="AD" clId="Web-{3F27D757-EC71-FF52-32C3-8B5572852D91}" dt="2022-04-07T12:51:20.207" v="9"/>
        <pc:sldMkLst>
          <pc:docMk/>
          <pc:sldMk cId="1249445619" sldId="490"/>
        </pc:sldMkLst>
      </pc:sldChg>
      <pc:sldChg chg="del">
        <pc:chgData name="Kochnev Kirill Romanovich" userId="S::kkochnev@ozon.ru::7ec233ba-5f4f-4279-8e83-e6b3ebb77aee" providerId="AD" clId="Web-{3F27D757-EC71-FF52-32C3-8B5572852D91}" dt="2022-04-07T12:51:21.894" v="10"/>
        <pc:sldMkLst>
          <pc:docMk/>
          <pc:sldMk cId="1997524613" sldId="492"/>
        </pc:sldMkLst>
      </pc:sldChg>
      <pc:sldChg chg="del">
        <pc:chgData name="Kochnev Kirill Romanovich" userId="S::kkochnev@ozon.ru::7ec233ba-5f4f-4279-8e83-e6b3ebb77aee" providerId="AD" clId="Web-{3F27D757-EC71-FF52-32C3-8B5572852D91}" dt="2022-04-07T12:51:31.426" v="15"/>
        <pc:sldMkLst>
          <pc:docMk/>
          <pc:sldMk cId="1088576332" sldId="494"/>
        </pc:sldMkLst>
      </pc:sldChg>
      <pc:sldChg chg="add del">
        <pc:chgData name="Kochnev Kirill Romanovich" userId="S::kkochnev@ozon.ru::7ec233ba-5f4f-4279-8e83-e6b3ebb77aee" providerId="AD" clId="Web-{3F27D757-EC71-FF52-32C3-8B5572852D91}" dt="2022-04-07T12:51:34.832" v="20"/>
        <pc:sldMkLst>
          <pc:docMk/>
          <pc:sldMk cId="3222921073" sldId="540"/>
        </pc:sldMkLst>
      </pc:sldChg>
      <pc:sldChg chg="del">
        <pc:chgData name="Kochnev Kirill Romanovich" userId="S::kkochnev@ozon.ru::7ec233ba-5f4f-4279-8e83-e6b3ebb77aee" providerId="AD" clId="Web-{3F27D757-EC71-FF52-32C3-8B5572852D91}" dt="2022-04-07T12:51:29.535" v="13"/>
        <pc:sldMkLst>
          <pc:docMk/>
          <pc:sldMk cId="3852414659" sldId="549"/>
        </pc:sldMkLst>
      </pc:sldChg>
      <pc:sldChg chg="del">
        <pc:chgData name="Kochnev Kirill Romanovich" userId="S::kkochnev@ozon.ru::7ec233ba-5f4f-4279-8e83-e6b3ebb77aee" providerId="AD" clId="Web-{3F27D757-EC71-FF52-32C3-8B5572852D91}" dt="2022-04-08T16:54:48.086" v="1632"/>
        <pc:sldMkLst>
          <pc:docMk/>
          <pc:sldMk cId="1893012129" sldId="568"/>
        </pc:sldMkLst>
      </pc:sldChg>
      <pc:sldChg chg="del">
        <pc:chgData name="Kochnev Kirill Romanovich" userId="S::kkochnev@ozon.ru::7ec233ba-5f4f-4279-8e83-e6b3ebb77aee" providerId="AD" clId="Web-{3F27D757-EC71-FF52-32C3-8B5572852D91}" dt="2022-04-08T16:55:26.744" v="1637"/>
        <pc:sldMkLst>
          <pc:docMk/>
          <pc:sldMk cId="1078606263" sldId="569"/>
        </pc:sldMkLst>
      </pc:sldChg>
      <pc:sldChg chg="del">
        <pc:chgData name="Kochnev Kirill Romanovich" userId="S::kkochnev@ozon.ru::7ec233ba-5f4f-4279-8e83-e6b3ebb77aee" providerId="AD" clId="Web-{3F27D757-EC71-FF52-32C3-8B5572852D91}" dt="2022-04-08T16:54:48.852" v="1633"/>
        <pc:sldMkLst>
          <pc:docMk/>
          <pc:sldMk cId="1133355578" sldId="572"/>
        </pc:sldMkLst>
      </pc:sldChg>
      <pc:sldChg chg="del">
        <pc:chgData name="Kochnev Kirill Romanovich" userId="S::kkochnev@ozon.ru::7ec233ba-5f4f-4279-8e83-e6b3ebb77aee" providerId="AD" clId="Web-{3F27D757-EC71-FF52-32C3-8B5572852D91}" dt="2022-04-07T12:51:33.632" v="19"/>
        <pc:sldMkLst>
          <pc:docMk/>
          <pc:sldMk cId="2712519604" sldId="575"/>
        </pc:sldMkLst>
      </pc:sldChg>
      <pc:sldChg chg="modSp add del">
        <pc:chgData name="Kochnev Kirill Romanovich" userId="S::kkochnev@ozon.ru::7ec233ba-5f4f-4279-8e83-e6b3ebb77aee" providerId="AD" clId="Web-{3F27D757-EC71-FF52-32C3-8B5572852D91}" dt="2022-04-08T16:54:52.258" v="1635"/>
        <pc:sldMkLst>
          <pc:docMk/>
          <pc:sldMk cId="1849316308" sldId="593"/>
        </pc:sldMkLst>
        <pc:spChg chg="mod">
          <ac:chgData name="Kochnev Kirill Romanovich" userId="S::kkochnev@ozon.ru::7ec233ba-5f4f-4279-8e83-e6b3ebb77aee" providerId="AD" clId="Web-{3F27D757-EC71-FF52-32C3-8B5572852D91}" dt="2022-04-07T12:51:17.050" v="8" actId="20577"/>
          <ac:spMkLst>
            <pc:docMk/>
            <pc:sldMk cId="1849316308" sldId="593"/>
            <ac:spMk id="2" creationId="{00000000-0000-0000-0000-000000000000}"/>
          </ac:spMkLst>
        </pc:spChg>
      </pc:sldChg>
      <pc:sldChg chg="modSp">
        <pc:chgData name="Kochnev Kirill Romanovich" userId="S::kkochnev@ozon.ru::7ec233ba-5f4f-4279-8e83-e6b3ebb77aee" providerId="AD" clId="Web-{3F27D757-EC71-FF52-32C3-8B5572852D91}" dt="2022-04-07T19:24:49.302" v="741" actId="20577"/>
        <pc:sldMkLst>
          <pc:docMk/>
          <pc:sldMk cId="667350500" sldId="600"/>
        </pc:sldMkLst>
        <pc:spChg chg="mod">
          <ac:chgData name="Kochnev Kirill Romanovich" userId="S::kkochnev@ozon.ru::7ec233ba-5f4f-4279-8e83-e6b3ebb77aee" providerId="AD" clId="Web-{3F27D757-EC71-FF52-32C3-8B5572852D91}" dt="2022-04-07T19:24:49.302" v="741" actId="20577"/>
          <ac:spMkLst>
            <pc:docMk/>
            <pc:sldMk cId="667350500" sldId="600"/>
            <ac:spMk id="3" creationId="{00000000-0000-0000-0000-000000000000}"/>
          </ac:spMkLst>
        </pc:spChg>
      </pc:sldChg>
      <pc:sldChg chg="modSp">
        <pc:chgData name="Kochnev Kirill Romanovich" userId="S::kkochnev@ozon.ru::7ec233ba-5f4f-4279-8e83-e6b3ebb77aee" providerId="AD" clId="Web-{3F27D757-EC71-FF52-32C3-8B5572852D91}" dt="2022-04-07T12:52:13.114" v="24" actId="20577"/>
        <pc:sldMkLst>
          <pc:docMk/>
          <pc:sldMk cId="2039856101" sldId="607"/>
        </pc:sldMkLst>
        <pc:spChg chg="mod">
          <ac:chgData name="Kochnev Kirill Romanovich" userId="S::kkochnev@ozon.ru::7ec233ba-5f4f-4279-8e83-e6b3ebb77aee" providerId="AD" clId="Web-{3F27D757-EC71-FF52-32C3-8B5572852D91}" dt="2022-04-07T12:52:13.114" v="24" actId="20577"/>
          <ac:spMkLst>
            <pc:docMk/>
            <pc:sldMk cId="2039856101" sldId="607"/>
            <ac:spMk id="3" creationId="{00000000-0000-0000-0000-000000000000}"/>
          </ac:spMkLst>
        </pc:spChg>
      </pc:sldChg>
      <pc:sldChg chg="addSp delSp modSp add replId">
        <pc:chgData name="Kochnev Kirill Romanovich" userId="S::kkochnev@ozon.ru::7ec233ba-5f4f-4279-8e83-e6b3ebb77aee" providerId="AD" clId="Web-{3F27D757-EC71-FF52-32C3-8B5572852D91}" dt="2022-04-07T18:45:58.561" v="562" actId="14100"/>
        <pc:sldMkLst>
          <pc:docMk/>
          <pc:sldMk cId="1094324866" sldId="613"/>
        </pc:sldMkLst>
        <pc:spChg chg="mod">
          <ac:chgData name="Kochnev Kirill Romanovich" userId="S::kkochnev@ozon.ru::7ec233ba-5f4f-4279-8e83-e6b3ebb77aee" providerId="AD" clId="Web-{3F27D757-EC71-FF52-32C3-8B5572852D91}" dt="2022-04-07T16:23:39.331" v="61" actId="20577"/>
          <ac:spMkLst>
            <pc:docMk/>
            <pc:sldMk cId="1094324866" sldId="613"/>
            <ac:spMk id="2" creationId="{00000000-0000-0000-0000-000000000000}"/>
          </ac:spMkLst>
        </pc:spChg>
        <pc:spChg chg="mod">
          <ac:chgData name="Kochnev Kirill Romanovich" userId="S::kkochnev@ozon.ru::7ec233ba-5f4f-4279-8e83-e6b3ebb77aee" providerId="AD" clId="Web-{3F27D757-EC71-FF52-32C3-8B5572852D91}" dt="2022-04-07T18:45:58.561" v="562" actId="14100"/>
          <ac:spMkLst>
            <pc:docMk/>
            <pc:sldMk cId="1094324866" sldId="613"/>
            <ac:spMk id="3" creationId="{00000000-0000-0000-0000-000000000000}"/>
          </ac:spMkLst>
        </pc:spChg>
        <pc:spChg chg="add del">
          <ac:chgData name="Kochnev Kirill Romanovich" userId="S::kkochnev@ozon.ru::7ec233ba-5f4f-4279-8e83-e6b3ebb77aee" providerId="AD" clId="Web-{3F27D757-EC71-FF52-32C3-8B5572852D91}" dt="2022-04-07T16:22:38.625" v="29"/>
          <ac:spMkLst>
            <pc:docMk/>
            <pc:sldMk cId="1094324866" sldId="613"/>
            <ac:spMk id="6" creationId="{9C6D573C-AD5A-EA6D-D328-AFE9EAEEF25E}"/>
          </ac:spMkLst>
        </pc:spChg>
        <pc:picChg chg="del">
          <ac:chgData name="Kochnev Kirill Romanovich" userId="S::kkochnev@ozon.ru::7ec233ba-5f4f-4279-8e83-e6b3ebb77aee" providerId="AD" clId="Web-{3F27D757-EC71-FF52-32C3-8B5572852D91}" dt="2022-04-07T12:52:17.052" v="26"/>
          <ac:picMkLst>
            <pc:docMk/>
            <pc:sldMk cId="1094324866" sldId="613"/>
            <ac:picMk id="6" creationId="{2CD63399-8C64-876A-183C-C2C22E74AF81}"/>
          </ac:picMkLst>
        </pc:picChg>
        <pc:picChg chg="add mod">
          <ac:chgData name="Kochnev Kirill Romanovich" userId="S::kkochnev@ozon.ru::7ec233ba-5f4f-4279-8e83-e6b3ebb77aee" providerId="AD" clId="Web-{3F27D757-EC71-FF52-32C3-8B5572852D91}" dt="2022-04-07T18:45:36.528" v="549" actId="1076"/>
          <ac:picMkLst>
            <pc:docMk/>
            <pc:sldMk cId="1094324866" sldId="613"/>
            <ac:picMk id="6" creationId="{8F93D3D9-B95D-147E-D63C-7511C5EA63CF}"/>
          </ac:picMkLst>
        </pc:picChg>
        <pc:picChg chg="del">
          <ac:chgData name="Kochnev Kirill Romanovich" userId="S::kkochnev@ozon.ru::7ec233ba-5f4f-4279-8e83-e6b3ebb77aee" providerId="AD" clId="Web-{3F27D757-EC71-FF52-32C3-8B5572852D91}" dt="2022-04-07T12:52:17.927" v="27"/>
          <ac:picMkLst>
            <pc:docMk/>
            <pc:sldMk cId="1094324866" sldId="613"/>
            <ac:picMk id="8" creationId="{46236AA4-4270-8E2A-D5FC-EAA32355FA7B}"/>
          </ac:picMkLst>
        </pc:picChg>
      </pc:sldChg>
      <pc:sldChg chg="addSp delSp modSp add replId">
        <pc:chgData name="Kochnev Kirill Romanovich" userId="S::kkochnev@ozon.ru::7ec233ba-5f4f-4279-8e83-e6b3ebb77aee" providerId="AD" clId="Web-{3F27D757-EC71-FF52-32C3-8B5572852D91}" dt="2022-04-08T00:25:22.789" v="1391" actId="20577"/>
        <pc:sldMkLst>
          <pc:docMk/>
          <pc:sldMk cId="3794373532" sldId="614"/>
        </pc:sldMkLst>
        <pc:spChg chg="mod">
          <ac:chgData name="Kochnev Kirill Romanovich" userId="S::kkochnev@ozon.ru::7ec233ba-5f4f-4279-8e83-e6b3ebb77aee" providerId="AD" clId="Web-{3F27D757-EC71-FF52-32C3-8B5572852D91}" dt="2022-04-07T18:46:37.501" v="583" actId="20577"/>
          <ac:spMkLst>
            <pc:docMk/>
            <pc:sldMk cId="3794373532" sldId="614"/>
            <ac:spMk id="2" creationId="{00000000-0000-0000-0000-000000000000}"/>
          </ac:spMkLst>
        </pc:spChg>
        <pc:spChg chg="mod">
          <ac:chgData name="Kochnev Kirill Romanovich" userId="S::kkochnev@ozon.ru::7ec233ba-5f4f-4279-8e83-e6b3ebb77aee" providerId="AD" clId="Web-{3F27D757-EC71-FF52-32C3-8B5572852D91}" dt="2022-04-08T00:25:22.789" v="1391" actId="20577"/>
          <ac:spMkLst>
            <pc:docMk/>
            <pc:sldMk cId="3794373532" sldId="614"/>
            <ac:spMk id="3" creationId="{00000000-0000-0000-0000-000000000000}"/>
          </ac:spMkLst>
        </pc:spChg>
        <pc:picChg chg="del">
          <ac:chgData name="Kochnev Kirill Romanovich" userId="S::kkochnev@ozon.ru::7ec233ba-5f4f-4279-8e83-e6b3ebb77aee" providerId="AD" clId="Web-{3F27D757-EC71-FF52-32C3-8B5572852D91}" dt="2022-04-07T18:46:39.407" v="584"/>
          <ac:picMkLst>
            <pc:docMk/>
            <pc:sldMk cId="3794373532" sldId="614"/>
            <ac:picMk id="6" creationId="{8F93D3D9-B95D-147E-D63C-7511C5EA63CF}"/>
          </ac:picMkLst>
        </pc:picChg>
        <pc:picChg chg="add mod">
          <ac:chgData name="Kochnev Kirill Romanovich" userId="S::kkochnev@ozon.ru::7ec233ba-5f4f-4279-8e83-e6b3ebb77aee" providerId="AD" clId="Web-{3F27D757-EC71-FF52-32C3-8B5572852D91}" dt="2022-04-07T18:57:01.620" v="664" actId="14100"/>
          <ac:picMkLst>
            <pc:docMk/>
            <pc:sldMk cId="3794373532" sldId="614"/>
            <ac:picMk id="7" creationId="{FD7ED8B6-D160-DF15-A325-DD561EE8E92C}"/>
          </ac:picMkLst>
        </pc:picChg>
      </pc:sldChg>
      <pc:sldChg chg="modSp add ord replId">
        <pc:chgData name="Kochnev Kirill Romanovich" userId="S::kkochnev@ozon.ru::7ec233ba-5f4f-4279-8e83-e6b3ebb77aee" providerId="AD" clId="Web-{3F27D757-EC71-FF52-32C3-8B5572852D91}" dt="2022-04-07T19:16:41.346" v="681" actId="20577"/>
        <pc:sldMkLst>
          <pc:docMk/>
          <pc:sldMk cId="2881793527" sldId="615"/>
        </pc:sldMkLst>
        <pc:spChg chg="mod">
          <ac:chgData name="Kochnev Kirill Romanovich" userId="S::kkochnev@ozon.ru::7ec233ba-5f4f-4279-8e83-e6b3ebb77aee" providerId="AD" clId="Web-{3F27D757-EC71-FF52-32C3-8B5572852D91}" dt="2022-04-07T19:16:41.346" v="681" actId="20577"/>
          <ac:spMkLst>
            <pc:docMk/>
            <pc:sldMk cId="2881793527" sldId="615"/>
            <ac:spMk id="2" creationId="{00000000-0000-0000-0000-000000000000}"/>
          </ac:spMkLst>
        </pc:spChg>
      </pc:sldChg>
      <pc:sldChg chg="addSp delSp modSp add ord replId">
        <pc:chgData name="Kochnev Kirill Romanovich" userId="S::kkochnev@ozon.ru::7ec233ba-5f4f-4279-8e83-e6b3ebb77aee" providerId="AD" clId="Web-{3F27D757-EC71-FF52-32C3-8B5572852D91}" dt="2022-04-08T00:31:55.101" v="1631" actId="1076"/>
        <pc:sldMkLst>
          <pc:docMk/>
          <pc:sldMk cId="4112605484" sldId="616"/>
        </pc:sldMkLst>
        <pc:spChg chg="mod">
          <ac:chgData name="Kochnev Kirill Romanovich" userId="S::kkochnev@ozon.ru::7ec233ba-5f4f-4279-8e83-e6b3ebb77aee" providerId="AD" clId="Web-{3F27D757-EC71-FF52-32C3-8B5572852D91}" dt="2022-04-08T00:26:13.103" v="1410" actId="1076"/>
          <ac:spMkLst>
            <pc:docMk/>
            <pc:sldMk cId="4112605484" sldId="616"/>
            <ac:spMk id="2" creationId="{00000000-0000-0000-0000-000000000000}"/>
          </ac:spMkLst>
        </pc:spChg>
        <pc:spChg chg="mod">
          <ac:chgData name="Kochnev Kirill Romanovich" userId="S::kkochnev@ozon.ru::7ec233ba-5f4f-4279-8e83-e6b3ebb77aee" providerId="AD" clId="Web-{3F27D757-EC71-FF52-32C3-8B5572852D91}" dt="2022-04-08T00:29:12.482" v="1623" actId="20577"/>
          <ac:spMkLst>
            <pc:docMk/>
            <pc:sldMk cId="4112605484" sldId="616"/>
            <ac:spMk id="3" creationId="{00000000-0000-0000-0000-000000000000}"/>
          </ac:spMkLst>
        </pc:spChg>
        <pc:picChg chg="add del mod">
          <ac:chgData name="Kochnev Kirill Romanovich" userId="S::kkochnev@ozon.ru::7ec233ba-5f4f-4279-8e83-e6b3ebb77aee" providerId="AD" clId="Web-{3F27D757-EC71-FF52-32C3-8B5572852D91}" dt="2022-04-08T00:31:05.157" v="1626"/>
          <ac:picMkLst>
            <pc:docMk/>
            <pc:sldMk cId="4112605484" sldId="616"/>
            <ac:picMk id="6" creationId="{BCC311CA-DFEE-2274-684F-A509686F55E6}"/>
          </ac:picMkLst>
        </pc:picChg>
        <pc:picChg chg="del">
          <ac:chgData name="Kochnev Kirill Romanovich" userId="S::kkochnev@ozon.ru::7ec233ba-5f4f-4279-8e83-e6b3ebb77aee" providerId="AD" clId="Web-{3F27D757-EC71-FF52-32C3-8B5572852D91}" dt="2022-04-08T00:25:27.336" v="1392"/>
          <ac:picMkLst>
            <pc:docMk/>
            <pc:sldMk cId="4112605484" sldId="616"/>
            <ac:picMk id="7" creationId="{FD7ED8B6-D160-DF15-A325-DD561EE8E92C}"/>
          </ac:picMkLst>
        </pc:picChg>
        <pc:picChg chg="add mod">
          <ac:chgData name="Kochnev Kirill Romanovich" userId="S::kkochnev@ozon.ru::7ec233ba-5f4f-4279-8e83-e6b3ebb77aee" providerId="AD" clId="Web-{3F27D757-EC71-FF52-32C3-8B5572852D91}" dt="2022-04-08T00:31:55.101" v="1631" actId="1076"/>
          <ac:picMkLst>
            <pc:docMk/>
            <pc:sldMk cId="4112605484" sldId="616"/>
            <ac:picMk id="8" creationId="{C85D1444-6A78-619B-7C3D-7952FE58295D}"/>
          </ac:picMkLst>
        </pc:picChg>
      </pc:sldChg>
      <pc:sldChg chg="modSp add ord replId">
        <pc:chgData name="Kochnev Kirill Romanovich" userId="S::kkochnev@ozon.ru::7ec233ba-5f4f-4279-8e83-e6b3ebb77aee" providerId="AD" clId="Web-{3F27D757-EC71-FF52-32C3-8B5572852D91}" dt="2022-04-08T00:17:21.262" v="1175"/>
        <pc:sldMkLst>
          <pc:docMk/>
          <pc:sldMk cId="4105589687" sldId="617"/>
        </pc:sldMkLst>
        <pc:spChg chg="mod">
          <ac:chgData name="Kochnev Kirill Romanovich" userId="S::kkochnev@ozon.ru::7ec233ba-5f4f-4279-8e83-e6b3ebb77aee" providerId="AD" clId="Web-{3F27D757-EC71-FF52-32C3-8B5572852D91}" dt="2022-04-07T19:28:06.581" v="793" actId="20577"/>
          <ac:spMkLst>
            <pc:docMk/>
            <pc:sldMk cId="4105589687" sldId="617"/>
            <ac:spMk id="2" creationId="{00000000-0000-0000-0000-000000000000}"/>
          </ac:spMkLst>
        </pc:spChg>
      </pc:sldChg>
      <pc:sldChg chg="addSp delSp modSp add ord replId">
        <pc:chgData name="Kochnev Kirill Romanovich" userId="S::kkochnev@ozon.ru::7ec233ba-5f4f-4279-8e83-e6b3ebb77aee" providerId="AD" clId="Web-{3F27D757-EC71-FF52-32C3-8B5572852D91}" dt="2022-04-07T19:36:27.992" v="1031" actId="20577"/>
        <pc:sldMkLst>
          <pc:docMk/>
          <pc:sldMk cId="3129595391" sldId="618"/>
        </pc:sldMkLst>
        <pc:spChg chg="mod">
          <ac:chgData name="Kochnev Kirill Romanovich" userId="S::kkochnev@ozon.ru::7ec233ba-5f4f-4279-8e83-e6b3ebb77aee" providerId="AD" clId="Web-{3F27D757-EC71-FF52-32C3-8B5572852D91}" dt="2022-04-07T19:28:15.988" v="799" actId="20577"/>
          <ac:spMkLst>
            <pc:docMk/>
            <pc:sldMk cId="3129595391" sldId="618"/>
            <ac:spMk id="2" creationId="{00000000-0000-0000-0000-000000000000}"/>
          </ac:spMkLst>
        </pc:spChg>
        <pc:spChg chg="mod">
          <ac:chgData name="Kochnev Kirill Romanovich" userId="S::kkochnev@ozon.ru::7ec233ba-5f4f-4279-8e83-e6b3ebb77aee" providerId="AD" clId="Web-{3F27D757-EC71-FF52-32C3-8B5572852D91}" dt="2022-04-07T19:36:27.992" v="1031" actId="20577"/>
          <ac:spMkLst>
            <pc:docMk/>
            <pc:sldMk cId="3129595391" sldId="618"/>
            <ac:spMk id="3" creationId="{00000000-0000-0000-0000-000000000000}"/>
          </ac:spMkLst>
        </pc:spChg>
        <pc:picChg chg="add mod">
          <ac:chgData name="Kochnev Kirill Romanovich" userId="S::kkochnev@ozon.ru::7ec233ba-5f4f-4279-8e83-e6b3ebb77aee" providerId="AD" clId="Web-{3F27D757-EC71-FF52-32C3-8B5572852D91}" dt="2022-04-07T19:31:20.034" v="933" actId="1076"/>
          <ac:picMkLst>
            <pc:docMk/>
            <pc:sldMk cId="3129595391" sldId="618"/>
            <ac:picMk id="6" creationId="{FBF53610-B484-3470-96FD-594755F29CF3}"/>
          </ac:picMkLst>
        </pc:picChg>
        <pc:picChg chg="del">
          <ac:chgData name="Kochnev Kirill Romanovich" userId="S::kkochnev@ozon.ru::7ec233ba-5f4f-4279-8e83-e6b3ebb77aee" providerId="AD" clId="Web-{3F27D757-EC71-FF52-32C3-8B5572852D91}" dt="2022-04-07T19:28:17.066" v="800"/>
          <ac:picMkLst>
            <pc:docMk/>
            <pc:sldMk cId="3129595391" sldId="618"/>
            <ac:picMk id="7" creationId="{FD7ED8B6-D160-DF15-A325-DD561EE8E92C}"/>
          </ac:picMkLst>
        </pc:picChg>
      </pc:sldChg>
      <pc:sldChg chg="addSp delSp modSp add replId">
        <pc:chgData name="Kochnev Kirill Romanovich" userId="S::kkochnev@ozon.ru::7ec233ba-5f4f-4279-8e83-e6b3ebb77aee" providerId="AD" clId="Web-{3F27D757-EC71-FF52-32C3-8B5572852D91}" dt="2022-04-08T00:18:16.685" v="1231" actId="20577"/>
        <pc:sldMkLst>
          <pc:docMk/>
          <pc:sldMk cId="1236660670" sldId="619"/>
        </pc:sldMkLst>
        <pc:spChg chg="mod">
          <ac:chgData name="Kochnev Kirill Romanovich" userId="S::kkochnev@ozon.ru::7ec233ba-5f4f-4279-8e83-e6b3ebb77aee" providerId="AD" clId="Web-{3F27D757-EC71-FF52-32C3-8B5572852D91}" dt="2022-04-08T00:18:16.685" v="1231" actId="20577"/>
          <ac:spMkLst>
            <pc:docMk/>
            <pc:sldMk cId="1236660670" sldId="619"/>
            <ac:spMk id="3" creationId="{00000000-0000-0000-0000-000000000000}"/>
          </ac:spMkLst>
        </pc:spChg>
        <pc:picChg chg="add mod">
          <ac:chgData name="Kochnev Kirill Romanovich" userId="S::kkochnev@ozon.ru::7ec233ba-5f4f-4279-8e83-e6b3ebb77aee" providerId="AD" clId="Web-{3F27D757-EC71-FF52-32C3-8B5572852D91}" dt="2022-04-07T23:56:39.462" v="1153" actId="14100"/>
          <ac:picMkLst>
            <pc:docMk/>
            <pc:sldMk cId="1236660670" sldId="619"/>
            <ac:picMk id="6" creationId="{4B9B535F-1652-8D3B-2DE2-C1C633FACC3B}"/>
          </ac:picMkLst>
        </pc:picChg>
        <pc:picChg chg="del">
          <ac:chgData name="Kochnev Kirill Romanovich" userId="S::kkochnev@ozon.ru::7ec233ba-5f4f-4279-8e83-e6b3ebb77aee" providerId="AD" clId="Web-{3F27D757-EC71-FF52-32C3-8B5572852D91}" dt="2022-04-07T19:36:40.805" v="1033"/>
          <ac:picMkLst>
            <pc:docMk/>
            <pc:sldMk cId="1236660670" sldId="619"/>
            <ac:picMk id="6" creationId="{FBF53610-B484-3470-96FD-594755F29CF3}"/>
          </ac:picMkLst>
        </pc:picChg>
      </pc:sldChg>
      <pc:sldChg chg="addSp delSp modSp add replId">
        <pc:chgData name="Kochnev Kirill Romanovich" userId="S::kkochnev@ozon.ru::7ec233ba-5f4f-4279-8e83-e6b3ebb77aee" providerId="AD" clId="Web-{3F27D757-EC71-FF52-32C3-8B5572852D91}" dt="2022-04-08T00:22:58.036" v="1388" actId="14100"/>
        <pc:sldMkLst>
          <pc:docMk/>
          <pc:sldMk cId="4272529432" sldId="620"/>
        </pc:sldMkLst>
        <pc:spChg chg="mod">
          <ac:chgData name="Kochnev Kirill Romanovich" userId="S::kkochnev@ozon.ru::7ec233ba-5f4f-4279-8e83-e6b3ebb77aee" providerId="AD" clId="Web-{3F27D757-EC71-FF52-32C3-8B5572852D91}" dt="2022-04-08T00:20:58.877" v="1348" actId="20577"/>
          <ac:spMkLst>
            <pc:docMk/>
            <pc:sldMk cId="4272529432" sldId="620"/>
            <ac:spMk id="2" creationId="{00000000-0000-0000-0000-000000000000}"/>
          </ac:spMkLst>
        </pc:spChg>
        <pc:spChg chg="mod">
          <ac:chgData name="Kochnev Kirill Romanovich" userId="S::kkochnev@ozon.ru::7ec233ba-5f4f-4279-8e83-e6b3ebb77aee" providerId="AD" clId="Web-{3F27D757-EC71-FF52-32C3-8B5572852D91}" dt="2022-04-08T00:22:47.676" v="1383" actId="20577"/>
          <ac:spMkLst>
            <pc:docMk/>
            <pc:sldMk cId="4272529432" sldId="620"/>
            <ac:spMk id="3" creationId="{00000000-0000-0000-0000-000000000000}"/>
          </ac:spMkLst>
        </pc:spChg>
        <pc:picChg chg="del">
          <ac:chgData name="Kochnev Kirill Romanovich" userId="S::kkochnev@ozon.ru::7ec233ba-5f4f-4279-8e83-e6b3ebb77aee" providerId="AD" clId="Web-{3F27D757-EC71-FF52-32C3-8B5572852D91}" dt="2022-04-08T00:16:39.605" v="1167"/>
          <ac:picMkLst>
            <pc:docMk/>
            <pc:sldMk cId="4272529432" sldId="620"/>
            <ac:picMk id="6" creationId="{4B9B535F-1652-8D3B-2DE2-C1C633FACC3B}"/>
          </ac:picMkLst>
        </pc:picChg>
        <pc:picChg chg="add mod">
          <ac:chgData name="Kochnev Kirill Romanovich" userId="S::kkochnev@ozon.ru::7ec233ba-5f4f-4279-8e83-e6b3ebb77aee" providerId="AD" clId="Web-{3F27D757-EC71-FF52-32C3-8B5572852D91}" dt="2022-04-08T00:22:58.036" v="1388" actId="14100"/>
          <ac:picMkLst>
            <pc:docMk/>
            <pc:sldMk cId="4272529432" sldId="620"/>
            <ac:picMk id="7" creationId="{0A5203A0-2AA3-8CA9-5856-2F94510ADFE6}"/>
          </ac:picMkLst>
        </pc:picChg>
      </pc:sldChg>
      <pc:sldChg chg="addSp delSp modSp add ord replId">
        <pc:chgData name="Kochnev Kirill Romanovich" userId="S::kkochnev@ozon.ru::7ec233ba-5f4f-4279-8e83-e6b3ebb77aee" providerId="AD" clId="Web-{3F27D757-EC71-FF52-32C3-8B5572852D91}" dt="2022-04-08T00:20:41.314" v="1333" actId="1076"/>
        <pc:sldMkLst>
          <pc:docMk/>
          <pc:sldMk cId="2646083046" sldId="621"/>
        </pc:sldMkLst>
        <pc:spChg chg="mod">
          <ac:chgData name="Kochnev Kirill Romanovich" userId="S::kkochnev@ozon.ru::7ec233ba-5f4f-4279-8e83-e6b3ebb77aee" providerId="AD" clId="Web-{3F27D757-EC71-FF52-32C3-8B5572852D91}" dt="2022-04-08T00:17:42.919" v="1183" actId="20577"/>
          <ac:spMkLst>
            <pc:docMk/>
            <pc:sldMk cId="2646083046" sldId="621"/>
            <ac:spMk id="2" creationId="{00000000-0000-0000-0000-000000000000}"/>
          </ac:spMkLst>
        </pc:spChg>
        <pc:spChg chg="mod">
          <ac:chgData name="Kochnev Kirill Romanovich" userId="S::kkochnev@ozon.ru::7ec233ba-5f4f-4279-8e83-e6b3ebb77aee" providerId="AD" clId="Web-{3F27D757-EC71-FF52-32C3-8B5572852D91}" dt="2022-04-08T00:20:03.391" v="1325" actId="20577"/>
          <ac:spMkLst>
            <pc:docMk/>
            <pc:sldMk cId="2646083046" sldId="621"/>
            <ac:spMk id="3" creationId="{00000000-0000-0000-0000-000000000000}"/>
          </ac:spMkLst>
        </pc:spChg>
        <pc:spChg chg="mod">
          <ac:chgData name="Kochnev Kirill Romanovich" userId="S::kkochnev@ozon.ru::7ec233ba-5f4f-4279-8e83-e6b3ebb77aee" providerId="AD" clId="Web-{3F27D757-EC71-FF52-32C3-8B5572852D91}" dt="2022-04-08T00:20:07.110" v="1328" actId="20577"/>
          <ac:spMkLst>
            <pc:docMk/>
            <pc:sldMk cId="2646083046" sldId="621"/>
            <ac:spMk id="4" creationId="{00000000-0000-0000-0000-000000000000}"/>
          </ac:spMkLst>
        </pc:spChg>
        <pc:spChg chg="mod">
          <ac:chgData name="Kochnev Kirill Romanovich" userId="S::kkochnev@ozon.ru::7ec233ba-5f4f-4279-8e83-e6b3ebb77aee" providerId="AD" clId="Web-{3F27D757-EC71-FF52-32C3-8B5572852D91}" dt="2022-04-08T00:19:06.858" v="1301" actId="20577"/>
          <ac:spMkLst>
            <pc:docMk/>
            <pc:sldMk cId="2646083046" sldId="621"/>
            <ac:spMk id="16" creationId="{3A7DE735-62C0-96F1-CC7C-E3C2A62A979A}"/>
          </ac:spMkLst>
        </pc:spChg>
        <pc:picChg chg="del">
          <ac:chgData name="Kochnev Kirill Romanovich" userId="S::kkochnev@ozon.ru::7ec233ba-5f4f-4279-8e83-e6b3ebb77aee" providerId="AD" clId="Web-{3F27D757-EC71-FF52-32C3-8B5572852D91}" dt="2022-04-08T00:19:41.719" v="1312"/>
          <ac:picMkLst>
            <pc:docMk/>
            <pc:sldMk cId="2646083046" sldId="621"/>
            <ac:picMk id="5" creationId="{37157EB4-B31F-F814-D4F8-4935ECD89BBD}"/>
          </ac:picMkLst>
        </pc:picChg>
        <pc:picChg chg="add mod">
          <ac:chgData name="Kochnev Kirill Romanovich" userId="S::kkochnev@ozon.ru::7ec233ba-5f4f-4279-8e83-e6b3ebb77aee" providerId="AD" clId="Web-{3F27D757-EC71-FF52-32C3-8B5572852D91}" dt="2022-04-08T00:20:00.313" v="1323" actId="1076"/>
          <ac:picMkLst>
            <pc:docMk/>
            <pc:sldMk cId="2646083046" sldId="621"/>
            <ac:picMk id="7" creationId="{32C0446A-7496-8283-C3EA-86A875A784AA}"/>
          </ac:picMkLst>
        </pc:picChg>
        <pc:picChg chg="add mod">
          <ac:chgData name="Kochnev Kirill Romanovich" userId="S::kkochnev@ozon.ru::7ec233ba-5f4f-4279-8e83-e6b3ebb77aee" providerId="AD" clId="Web-{3F27D757-EC71-FF52-32C3-8B5572852D91}" dt="2022-04-08T00:20:41.314" v="1333" actId="1076"/>
          <ac:picMkLst>
            <pc:docMk/>
            <pc:sldMk cId="2646083046" sldId="621"/>
            <ac:picMk id="8" creationId="{F9EB40F1-810E-68E2-F8AC-57A77BDDE24D}"/>
          </ac:picMkLst>
        </pc:picChg>
        <pc:picChg chg="del">
          <ac:chgData name="Kochnev Kirill Romanovich" userId="S::kkochnev@ozon.ru::7ec233ba-5f4f-4279-8e83-e6b3ebb77aee" providerId="AD" clId="Web-{3F27D757-EC71-FF52-32C3-8B5572852D91}" dt="2022-04-08T00:20:33.720" v="1329"/>
          <ac:picMkLst>
            <pc:docMk/>
            <pc:sldMk cId="2646083046" sldId="621"/>
            <ac:picMk id="14" creationId="{54A8A108-FA58-6400-397D-FAFB2D9739D1}"/>
          </ac:picMkLst>
        </pc:picChg>
      </pc:sldChg>
      <pc:sldChg chg="add">
        <pc:chgData name="Kochnev Kirill Romanovich" userId="S::kkochnev@ozon.ru::7ec233ba-5f4f-4279-8e83-e6b3ebb77aee" providerId="AD" clId="Web-{3F27D757-EC71-FF52-32C3-8B5572852D91}" dt="2022-04-08T16:55:25.478" v="1636"/>
        <pc:sldMkLst>
          <pc:docMk/>
          <pc:sldMk cId="3000340110" sldId="622"/>
        </pc:sldMkLst>
      </pc:sldChg>
      <pc:sldChg chg="add">
        <pc:chgData name="Kochnev Kirill Romanovich" userId="S::kkochnev@ozon.ru::7ec233ba-5f4f-4279-8e83-e6b3ebb77aee" providerId="AD" clId="Web-{3F27D757-EC71-FF52-32C3-8B5572852D91}" dt="2022-04-08T16:55:35.447" v="1638"/>
        <pc:sldMkLst>
          <pc:docMk/>
          <pc:sldMk cId="346942421" sldId="623"/>
        </pc:sldMkLst>
      </pc:sldChg>
      <pc:sldChg chg="add">
        <pc:chgData name="Kochnev Kirill Romanovich" userId="S::kkochnev@ozon.ru::7ec233ba-5f4f-4279-8e83-e6b3ebb77aee" providerId="AD" clId="Web-{3F27D757-EC71-FF52-32C3-8B5572852D91}" dt="2022-04-08T16:55:42.509" v="1639"/>
        <pc:sldMkLst>
          <pc:docMk/>
          <pc:sldMk cId="1677599199" sldId="624"/>
        </pc:sldMkLst>
      </pc:sldChg>
      <pc:sldMasterChg chg="addSldLayout">
        <pc:chgData name="Kochnev Kirill Romanovich" userId="S::kkochnev@ozon.ru::7ec233ba-5f4f-4279-8e83-e6b3ebb77aee" providerId="AD" clId="Web-{3F27D757-EC71-FF52-32C3-8B5572852D91}" dt="2022-04-08T16:55:25.478" v="1636"/>
        <pc:sldMasterMkLst>
          <pc:docMk/>
          <pc:sldMasterMk cId="1900187768" sldId="2147483922"/>
        </pc:sldMasterMkLst>
        <pc:sldLayoutChg chg="add">
          <pc:chgData name="Kochnev Kirill Romanovich" userId="S::kkochnev@ozon.ru::7ec233ba-5f4f-4279-8e83-e6b3ebb77aee" providerId="AD" clId="Web-{3F27D757-EC71-FF52-32C3-8B5572852D91}" dt="2022-04-08T16:55:25.478" v="1636"/>
          <pc:sldLayoutMkLst>
            <pc:docMk/>
            <pc:sldMasterMk cId="1900187768" sldId="2147483922"/>
            <pc:sldLayoutMk cId="0" sldId="2147483941"/>
          </pc:sldLayoutMkLst>
        </pc:sldLayoutChg>
        <pc:sldLayoutChg chg="add">
          <pc:chgData name="Kochnev Kirill Romanovich" userId="S::kkochnev@ozon.ru::7ec233ba-5f4f-4279-8e83-e6b3ebb77aee" providerId="AD" clId="Web-{3F27D757-EC71-FF52-32C3-8B5572852D91}" dt="2022-04-08T16:55:25.478" v="1636"/>
          <pc:sldLayoutMkLst>
            <pc:docMk/>
            <pc:sldMasterMk cId="1900187768" sldId="2147483922"/>
            <pc:sldLayoutMk cId="0" sldId="2147483967"/>
          </pc:sldLayoutMkLst>
        </pc:sldLayoutChg>
        <pc:sldLayoutChg chg="add">
          <pc:chgData name="Kochnev Kirill Romanovich" userId="S::kkochnev@ozon.ru::7ec233ba-5f4f-4279-8e83-e6b3ebb77aee" providerId="AD" clId="Web-{3F27D757-EC71-FF52-32C3-8B5572852D91}" dt="2022-04-08T16:55:25.478" v="1636"/>
          <pc:sldLayoutMkLst>
            <pc:docMk/>
            <pc:sldMasterMk cId="1900187768" sldId="2147483922"/>
            <pc:sldLayoutMk cId="0" sldId="2147483968"/>
          </pc:sldLayoutMkLst>
        </pc:sldLayoutChg>
        <pc:sldLayoutChg chg="add">
          <pc:chgData name="Kochnev Kirill Romanovich" userId="S::kkochnev@ozon.ru::7ec233ba-5f4f-4279-8e83-e6b3ebb77aee" providerId="AD" clId="Web-{3F27D757-EC71-FF52-32C3-8B5572852D91}" dt="2022-04-08T16:55:25.478" v="1636"/>
          <pc:sldLayoutMkLst>
            <pc:docMk/>
            <pc:sldMasterMk cId="1900187768" sldId="2147483922"/>
            <pc:sldLayoutMk cId="0" sldId="2147483969"/>
          </pc:sldLayoutMkLst>
        </pc:sldLayoutChg>
        <pc:sldLayoutChg chg="add">
          <pc:chgData name="Kochnev Kirill Romanovich" userId="S::kkochnev@ozon.ru::7ec233ba-5f4f-4279-8e83-e6b3ebb77aee" providerId="AD" clId="Web-{3F27D757-EC71-FF52-32C3-8B5572852D91}" dt="2022-04-08T16:55:25.478" v="1636"/>
          <pc:sldLayoutMkLst>
            <pc:docMk/>
            <pc:sldMasterMk cId="1900187768" sldId="2147483922"/>
            <pc:sldLayoutMk cId="0" sldId="2147483970"/>
          </pc:sldLayoutMkLst>
        </pc:sldLayoutChg>
        <pc:sldLayoutChg chg="add">
          <pc:chgData name="Kochnev Kirill Romanovich" userId="S::kkochnev@ozon.ru::7ec233ba-5f4f-4279-8e83-e6b3ebb77aee" providerId="AD" clId="Web-{3F27D757-EC71-FF52-32C3-8B5572852D91}" dt="2022-04-08T16:55:25.478" v="1636"/>
          <pc:sldLayoutMkLst>
            <pc:docMk/>
            <pc:sldMasterMk cId="1900187768" sldId="2147483922"/>
            <pc:sldLayoutMk cId="0" sldId="2147483971"/>
          </pc:sldLayoutMkLst>
        </pc:sldLayoutChg>
        <pc:sldLayoutChg chg="add">
          <pc:chgData name="Kochnev Kirill Romanovich" userId="S::kkochnev@ozon.ru::7ec233ba-5f4f-4279-8e83-e6b3ebb77aee" providerId="AD" clId="Web-{3F27D757-EC71-FF52-32C3-8B5572852D91}" dt="2022-04-08T16:55:25.478" v="1636"/>
          <pc:sldLayoutMkLst>
            <pc:docMk/>
            <pc:sldMasterMk cId="1900187768" sldId="2147483922"/>
            <pc:sldLayoutMk cId="0" sldId="2147483972"/>
          </pc:sldLayoutMkLst>
        </pc:sldLayoutChg>
        <pc:sldLayoutChg chg="add">
          <pc:chgData name="Kochnev Kirill Romanovich" userId="S::kkochnev@ozon.ru::7ec233ba-5f4f-4279-8e83-e6b3ebb77aee" providerId="AD" clId="Web-{3F27D757-EC71-FF52-32C3-8B5572852D91}" dt="2022-04-08T16:55:25.478" v="1636"/>
          <pc:sldLayoutMkLst>
            <pc:docMk/>
            <pc:sldMasterMk cId="1900187768" sldId="2147483922"/>
            <pc:sldLayoutMk cId="0" sldId="2147483973"/>
          </pc:sldLayoutMkLst>
        </pc:sldLayoutChg>
        <pc:sldLayoutChg chg="add">
          <pc:chgData name="Kochnev Kirill Romanovich" userId="S::kkochnev@ozon.ru::7ec233ba-5f4f-4279-8e83-e6b3ebb77aee" providerId="AD" clId="Web-{3F27D757-EC71-FF52-32C3-8B5572852D91}" dt="2022-04-08T16:55:25.478" v="1636"/>
          <pc:sldLayoutMkLst>
            <pc:docMk/>
            <pc:sldMasterMk cId="1900187768" sldId="2147483922"/>
            <pc:sldLayoutMk cId="0" sldId="2147483974"/>
          </pc:sldLayoutMkLst>
        </pc:sldLayoutChg>
        <pc:sldLayoutChg chg="add">
          <pc:chgData name="Kochnev Kirill Romanovich" userId="S::kkochnev@ozon.ru::7ec233ba-5f4f-4279-8e83-e6b3ebb77aee" providerId="AD" clId="Web-{3F27D757-EC71-FF52-32C3-8B5572852D91}" dt="2022-04-08T16:55:25.478" v="1636"/>
          <pc:sldLayoutMkLst>
            <pc:docMk/>
            <pc:sldMasterMk cId="1900187768" sldId="2147483922"/>
            <pc:sldLayoutMk cId="0" sldId="2147483975"/>
          </pc:sldLayoutMkLst>
        </pc:sldLayoutChg>
        <pc:sldLayoutChg chg="add">
          <pc:chgData name="Kochnev Kirill Romanovich" userId="S::kkochnev@ozon.ru::7ec233ba-5f4f-4279-8e83-e6b3ebb77aee" providerId="AD" clId="Web-{3F27D757-EC71-FF52-32C3-8B5572852D91}" dt="2022-04-08T16:55:25.478" v="1636"/>
          <pc:sldLayoutMkLst>
            <pc:docMk/>
            <pc:sldMasterMk cId="1900187768" sldId="2147483922"/>
            <pc:sldLayoutMk cId="0" sldId="2147483976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E4AAA6-B921-3542-8173-0DD764489E8A}" type="datetimeFigureOut">
              <a:rPr lang="ru-RU" smtClean="0"/>
              <a:t>13.10.2023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2DAF58-8BBF-5942-9EE2-B93E2FFABF9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600994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300277" rtl="0" eaLnBrk="1" latinLnBrk="0" hangingPunct="1">
      <a:defRPr sz="1706" kern="1200">
        <a:solidFill>
          <a:schemeClr val="tx1"/>
        </a:solidFill>
        <a:latin typeface="+mn-lt"/>
        <a:ea typeface="+mn-ea"/>
        <a:cs typeface="+mn-cs"/>
      </a:defRPr>
    </a:lvl1pPr>
    <a:lvl2pPr marL="650138" algn="l" defTabSz="1300277" rtl="0" eaLnBrk="1" latinLnBrk="0" hangingPunct="1">
      <a:defRPr sz="1706" kern="1200">
        <a:solidFill>
          <a:schemeClr val="tx1"/>
        </a:solidFill>
        <a:latin typeface="+mn-lt"/>
        <a:ea typeface="+mn-ea"/>
        <a:cs typeface="+mn-cs"/>
      </a:defRPr>
    </a:lvl2pPr>
    <a:lvl3pPr marL="1300277" algn="l" defTabSz="1300277" rtl="0" eaLnBrk="1" latinLnBrk="0" hangingPunct="1">
      <a:defRPr sz="1706" kern="1200">
        <a:solidFill>
          <a:schemeClr val="tx1"/>
        </a:solidFill>
        <a:latin typeface="+mn-lt"/>
        <a:ea typeface="+mn-ea"/>
        <a:cs typeface="+mn-cs"/>
      </a:defRPr>
    </a:lvl3pPr>
    <a:lvl4pPr marL="1950415" algn="l" defTabSz="1300277" rtl="0" eaLnBrk="1" latinLnBrk="0" hangingPunct="1">
      <a:defRPr sz="1706" kern="1200">
        <a:solidFill>
          <a:schemeClr val="tx1"/>
        </a:solidFill>
        <a:latin typeface="+mn-lt"/>
        <a:ea typeface="+mn-ea"/>
        <a:cs typeface="+mn-cs"/>
      </a:defRPr>
    </a:lvl4pPr>
    <a:lvl5pPr marL="2600554" algn="l" defTabSz="1300277" rtl="0" eaLnBrk="1" latinLnBrk="0" hangingPunct="1">
      <a:defRPr sz="1706" kern="1200">
        <a:solidFill>
          <a:schemeClr val="tx1"/>
        </a:solidFill>
        <a:latin typeface="+mn-lt"/>
        <a:ea typeface="+mn-ea"/>
        <a:cs typeface="+mn-cs"/>
      </a:defRPr>
    </a:lvl5pPr>
    <a:lvl6pPr marL="3250692" algn="l" defTabSz="1300277" rtl="0" eaLnBrk="1" latinLnBrk="0" hangingPunct="1">
      <a:defRPr sz="1706" kern="1200">
        <a:solidFill>
          <a:schemeClr val="tx1"/>
        </a:solidFill>
        <a:latin typeface="+mn-lt"/>
        <a:ea typeface="+mn-ea"/>
        <a:cs typeface="+mn-cs"/>
      </a:defRPr>
    </a:lvl6pPr>
    <a:lvl7pPr marL="3900830" algn="l" defTabSz="1300277" rtl="0" eaLnBrk="1" latinLnBrk="0" hangingPunct="1">
      <a:defRPr sz="1706" kern="1200">
        <a:solidFill>
          <a:schemeClr val="tx1"/>
        </a:solidFill>
        <a:latin typeface="+mn-lt"/>
        <a:ea typeface="+mn-ea"/>
        <a:cs typeface="+mn-cs"/>
      </a:defRPr>
    </a:lvl7pPr>
    <a:lvl8pPr marL="4550969" algn="l" defTabSz="1300277" rtl="0" eaLnBrk="1" latinLnBrk="0" hangingPunct="1">
      <a:defRPr sz="1706" kern="1200">
        <a:solidFill>
          <a:schemeClr val="tx1"/>
        </a:solidFill>
        <a:latin typeface="+mn-lt"/>
        <a:ea typeface="+mn-ea"/>
        <a:cs typeface="+mn-cs"/>
      </a:defRPr>
    </a:lvl8pPr>
    <a:lvl9pPr marL="5201107" algn="l" defTabSz="1300277" rtl="0" eaLnBrk="1" latinLnBrk="0" hangingPunct="1">
      <a:defRPr sz="170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3663950" y="2298701"/>
            <a:ext cx="11298238" cy="3536042"/>
          </a:xfrm>
        </p:spPr>
        <p:txBody>
          <a:bodyPr anchor="b">
            <a:noAutofit/>
          </a:bodyPr>
          <a:lstStyle>
            <a:lvl1pPr algn="l">
              <a:defRPr sz="8400" b="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</a:t>
            </a:r>
            <a:br>
              <a:rPr lang="ru-RU" dirty="0"/>
            </a:br>
            <a:r>
              <a:rPr lang="ru-RU" dirty="0"/>
              <a:t>заголовка</a:t>
            </a:r>
            <a:endParaRPr 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3663950" y="6224400"/>
            <a:ext cx="11298238" cy="1379974"/>
          </a:xfrm>
        </p:spPr>
        <p:txBody>
          <a:bodyPr lIns="72000" tIns="0" anchor="t">
            <a:noAutofit/>
          </a:bodyPr>
          <a:lstStyle>
            <a:lvl1pPr marL="0" indent="0" algn="l">
              <a:buNone/>
              <a:defRPr sz="2400" b="0">
                <a:solidFill>
                  <a:schemeClr val="tx1"/>
                </a:solidFill>
              </a:defRPr>
            </a:lvl1pPr>
            <a:lvl2pPr marL="650138" indent="0" algn="ctr">
              <a:buNone/>
              <a:defRPr sz="2560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ru-RU" dirty="0"/>
              <a:t>Образец подзаголовка</a:t>
            </a:r>
            <a:endParaRPr lang="en-US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4F1DFBB-33F8-AB4B-B680-0998BECC6A7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663950" y="1443727"/>
            <a:ext cx="3002026" cy="1115038"/>
          </a:xfrm>
          <a:prstGeom prst="rect">
            <a:avLst/>
          </a:prstGeom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81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 2 объекта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1088" y="574676"/>
            <a:ext cx="15176499" cy="113506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13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1081088" y="8981463"/>
            <a:ext cx="12580937" cy="323850"/>
          </a:xfrm>
          <a:prstGeom prst="rect">
            <a:avLst/>
          </a:prstGeom>
        </p:spPr>
        <p:txBody>
          <a:bodyPr lIns="0" tIns="0" rIns="0" bIns="61200" anchor="b"/>
          <a:lstStyle>
            <a:lvl1pPr>
              <a:lnSpc>
                <a:spcPct val="100000"/>
              </a:lnSpc>
              <a:defRPr sz="1400">
                <a:solidFill>
                  <a:schemeClr val="tx1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sz="quarter" idx="16"/>
          </p:nvPr>
        </p:nvSpPr>
        <p:spPr>
          <a:xfrm>
            <a:off x="6256338" y="2298700"/>
            <a:ext cx="10001250" cy="6189663"/>
          </a:xfrm>
        </p:spPr>
        <p:txBody>
          <a:bodyPr tIns="108000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7"/>
          </p:nvPr>
        </p:nvSpPr>
        <p:spPr>
          <a:xfrm>
            <a:off x="1081089" y="2298700"/>
            <a:ext cx="4814886" cy="6189663"/>
          </a:xfrm>
        </p:spPr>
        <p:txBody>
          <a:bodyPr tIns="10800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349225" y="8970963"/>
            <a:ext cx="914400" cy="334350"/>
          </a:xfrm>
          <a:prstGeom prst="rect">
            <a:avLst/>
          </a:prstGeom>
          <a:noFill/>
          <a:ln w="25400">
            <a:noFill/>
          </a:ln>
        </p:spPr>
        <p:txBody>
          <a:bodyPr vert="horz" lIns="36000" tIns="0" rIns="36000" bIns="54000" rtlCol="0" anchor="b"/>
          <a:lstStyle>
            <a:lvl1pPr algn="r">
              <a:lnSpc>
                <a:spcPct val="100000"/>
              </a:lnSpc>
              <a:defRPr sz="1400" b="1">
                <a:solidFill>
                  <a:schemeClr val="tx1"/>
                </a:solidFill>
              </a:defRPr>
            </a:lvl1pPr>
          </a:lstStyle>
          <a:p>
            <a:fld id="{B4CBCABD-A162-4C47-826F-E69D63ADF830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2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1088" y="576000"/>
            <a:ext cx="15176500" cy="1116965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9" name="Объект 8"/>
          <p:cNvSpPr>
            <a:spLocks noGrp="1"/>
          </p:cNvSpPr>
          <p:nvPr>
            <p:ph sz="quarter" idx="13"/>
          </p:nvPr>
        </p:nvSpPr>
        <p:spPr>
          <a:xfrm>
            <a:off x="1081088" y="2298700"/>
            <a:ext cx="7381875" cy="6189663"/>
          </a:xfrm>
        </p:spPr>
        <p:txBody>
          <a:bodyPr tIns="10800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11" name="Объект 10"/>
          <p:cNvSpPr>
            <a:spLocks noGrp="1"/>
          </p:cNvSpPr>
          <p:nvPr>
            <p:ph sz="quarter" idx="14"/>
          </p:nvPr>
        </p:nvSpPr>
        <p:spPr>
          <a:xfrm>
            <a:off x="8874125" y="2298700"/>
            <a:ext cx="7383463" cy="6189663"/>
          </a:xfrm>
        </p:spPr>
        <p:txBody>
          <a:bodyPr tIns="10800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13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1081088" y="8981463"/>
            <a:ext cx="12580937" cy="323850"/>
          </a:xfrm>
          <a:prstGeom prst="rect">
            <a:avLst/>
          </a:prstGeom>
        </p:spPr>
        <p:txBody>
          <a:bodyPr lIns="0" tIns="0" rIns="0" bIns="61200" anchor="b"/>
          <a:lstStyle>
            <a:lvl1pPr>
              <a:lnSpc>
                <a:spcPct val="100000"/>
              </a:lnSpc>
              <a:defRPr sz="1400"/>
            </a:lvl1pPr>
          </a:lstStyle>
          <a:p>
            <a:endParaRPr lang="ru-RU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349225" y="8970963"/>
            <a:ext cx="914400" cy="334350"/>
          </a:xfrm>
          <a:prstGeom prst="rect">
            <a:avLst/>
          </a:prstGeom>
          <a:noFill/>
          <a:ln w="25400">
            <a:noFill/>
          </a:ln>
        </p:spPr>
        <p:txBody>
          <a:bodyPr vert="horz" lIns="36000" tIns="0" rIns="36000" bIns="54000" rtlCol="0" anchor="b"/>
          <a:lstStyle>
            <a:lvl1pPr algn="r">
              <a:lnSpc>
                <a:spcPct val="100000"/>
              </a:lnSpc>
              <a:defRPr sz="1400" b="1">
                <a:solidFill>
                  <a:schemeClr val="tx1"/>
                </a:solidFill>
              </a:defRPr>
            </a:lvl1pPr>
          </a:lstStyle>
          <a:p>
            <a:fld id="{B4CBCABD-A162-4C47-826F-E69D63ADF83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 2 объекта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1088" y="574676"/>
            <a:ext cx="15176499" cy="113506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13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1081088" y="8981463"/>
            <a:ext cx="12580937" cy="323850"/>
          </a:xfrm>
          <a:prstGeom prst="rect">
            <a:avLst/>
          </a:prstGeom>
        </p:spPr>
        <p:txBody>
          <a:bodyPr lIns="0" tIns="0" rIns="0" bIns="61200" anchor="b"/>
          <a:lstStyle>
            <a:lvl1pPr>
              <a:lnSpc>
                <a:spcPct val="100000"/>
              </a:lnSpc>
              <a:defRPr sz="1400">
                <a:solidFill>
                  <a:schemeClr val="tx1"/>
                </a:solidFill>
              </a:defRPr>
            </a:lvl1pPr>
          </a:lstStyle>
          <a:p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quarter" idx="16"/>
          </p:nvPr>
        </p:nvSpPr>
        <p:spPr>
          <a:xfrm>
            <a:off x="6256338" y="2298700"/>
            <a:ext cx="10001250" cy="6189663"/>
          </a:xfrm>
        </p:spPr>
        <p:txBody>
          <a:bodyPr tIns="108000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7"/>
          </p:nvPr>
        </p:nvSpPr>
        <p:spPr>
          <a:xfrm>
            <a:off x="1081089" y="2298700"/>
            <a:ext cx="4814886" cy="6189663"/>
          </a:xfrm>
        </p:spPr>
        <p:txBody>
          <a:bodyPr tIns="10800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349225" y="8970963"/>
            <a:ext cx="914400" cy="334350"/>
          </a:xfrm>
          <a:prstGeom prst="rect">
            <a:avLst/>
          </a:prstGeom>
          <a:noFill/>
          <a:ln w="25400">
            <a:noFill/>
          </a:ln>
        </p:spPr>
        <p:txBody>
          <a:bodyPr vert="horz" lIns="36000" tIns="0" rIns="36000" bIns="54000" rtlCol="0" anchor="b"/>
          <a:lstStyle>
            <a:lvl1pPr algn="r">
              <a:lnSpc>
                <a:spcPct val="100000"/>
              </a:lnSpc>
              <a:defRPr sz="1400" b="1">
                <a:solidFill>
                  <a:schemeClr val="tx1"/>
                </a:solidFill>
              </a:defRPr>
            </a:lvl1pPr>
          </a:lstStyle>
          <a:p>
            <a:fld id="{B4CBCABD-A162-4C47-826F-E69D63ADF83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Прямоугольник 13"/>
          <p:cNvSpPr/>
          <p:nvPr userDrawn="1"/>
        </p:nvSpPr>
        <p:spPr>
          <a:xfrm>
            <a:off x="0" y="0"/>
            <a:ext cx="6256338" cy="9752013"/>
          </a:xfrm>
          <a:prstGeom prst="rect">
            <a:avLst/>
          </a:prstGeom>
          <a:solidFill>
            <a:srgbClr val="31C2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1088" y="574676"/>
            <a:ext cx="4814887" cy="113506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7" name="Объект 6"/>
          <p:cNvSpPr>
            <a:spLocks noGrp="1"/>
          </p:cNvSpPr>
          <p:nvPr>
            <p:ph sz="quarter" idx="13"/>
          </p:nvPr>
        </p:nvSpPr>
        <p:spPr>
          <a:xfrm>
            <a:off x="7553325" y="2298700"/>
            <a:ext cx="8704262" cy="6189663"/>
          </a:xfrm>
        </p:spPr>
        <p:txBody>
          <a:bodyPr tIns="10800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13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1081089" y="8981463"/>
            <a:ext cx="3878260" cy="323850"/>
          </a:xfrm>
          <a:prstGeom prst="rect">
            <a:avLst/>
          </a:prstGeom>
        </p:spPr>
        <p:txBody>
          <a:bodyPr lIns="0" tIns="0" rIns="0" bIns="61200" anchor="b"/>
          <a:lstStyle>
            <a:lvl1pPr>
              <a:lnSpc>
                <a:spcPct val="100000"/>
              </a:lnSpc>
              <a:defRPr sz="1400">
                <a:solidFill>
                  <a:schemeClr val="bg1"/>
                </a:solidFill>
              </a:defRPr>
            </a:lvl1pPr>
          </a:lstStyle>
          <a:p>
            <a:endParaRPr lang="ru-RU"/>
          </a:p>
        </p:txBody>
      </p:sp>
      <p:sp>
        <p:nvSpPr>
          <p:cNvPr id="16" name="Текст 15"/>
          <p:cNvSpPr>
            <a:spLocks noGrp="1"/>
          </p:cNvSpPr>
          <p:nvPr>
            <p:ph type="body" sz="quarter" idx="14"/>
          </p:nvPr>
        </p:nvSpPr>
        <p:spPr>
          <a:xfrm>
            <a:off x="1081087" y="2298700"/>
            <a:ext cx="4814887" cy="6189663"/>
          </a:xfrm>
        </p:spPr>
        <p:txBody>
          <a:bodyPr tIns="10800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18" name="Текст 17"/>
          <p:cNvSpPr>
            <a:spLocks noGrp="1"/>
          </p:cNvSpPr>
          <p:nvPr>
            <p:ph type="body" sz="quarter" idx="15"/>
          </p:nvPr>
        </p:nvSpPr>
        <p:spPr>
          <a:xfrm>
            <a:off x="7556818" y="8982075"/>
            <a:ext cx="5159442" cy="322263"/>
          </a:xfrm>
        </p:spPr>
        <p:txBody>
          <a:bodyPr bIns="61200" anchor="b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349225" y="8970963"/>
            <a:ext cx="914400" cy="334350"/>
          </a:xfrm>
          <a:prstGeom prst="rect">
            <a:avLst/>
          </a:prstGeom>
          <a:noFill/>
          <a:ln w="25400">
            <a:noFill/>
          </a:ln>
        </p:spPr>
        <p:txBody>
          <a:bodyPr vert="horz" lIns="36000" tIns="0" rIns="36000" bIns="54000" rtlCol="0" anchor="b"/>
          <a:lstStyle>
            <a:lvl1pPr algn="r">
              <a:lnSpc>
                <a:spcPct val="100000"/>
              </a:lnSpc>
              <a:defRPr sz="1400" b="1">
                <a:solidFill>
                  <a:schemeClr val="tx1"/>
                </a:solidFill>
              </a:defRPr>
            </a:lvl1pPr>
          </a:lstStyle>
          <a:p>
            <a:fld id="{B4CBCABD-A162-4C47-826F-E69D63ADF83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 userDrawn="1"/>
        </p:nvSpPr>
        <p:spPr>
          <a:xfrm>
            <a:off x="5895974" y="0"/>
            <a:ext cx="11441113" cy="9752013"/>
          </a:xfrm>
          <a:prstGeom prst="rect">
            <a:avLst/>
          </a:prstGeom>
          <a:solidFill>
            <a:srgbClr val="31C2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1088" y="574676"/>
            <a:ext cx="3878261" cy="113506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13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1081089" y="8981463"/>
            <a:ext cx="3878260" cy="323850"/>
          </a:xfrm>
          <a:prstGeom prst="rect">
            <a:avLst/>
          </a:prstGeom>
        </p:spPr>
        <p:txBody>
          <a:bodyPr lIns="0" tIns="0" rIns="0" bIns="61200" anchor="b"/>
          <a:lstStyle>
            <a:lvl1pPr>
              <a:lnSpc>
                <a:spcPct val="100000"/>
              </a:lnSpc>
              <a:defRPr sz="1400">
                <a:solidFill>
                  <a:schemeClr val="tx1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18" name="Текст 17"/>
          <p:cNvSpPr>
            <a:spLocks noGrp="1"/>
          </p:cNvSpPr>
          <p:nvPr>
            <p:ph type="body" sz="quarter" idx="15"/>
          </p:nvPr>
        </p:nvSpPr>
        <p:spPr>
          <a:xfrm>
            <a:off x="7556818" y="8982075"/>
            <a:ext cx="5159442" cy="322263"/>
          </a:xfrm>
        </p:spPr>
        <p:txBody>
          <a:bodyPr bIns="61200" anchor="b"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quarter" idx="16"/>
          </p:nvPr>
        </p:nvSpPr>
        <p:spPr>
          <a:xfrm>
            <a:off x="7553324" y="2298700"/>
            <a:ext cx="8704263" cy="61896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17"/>
          </p:nvPr>
        </p:nvSpPr>
        <p:spPr>
          <a:xfrm>
            <a:off x="1081088" y="2298700"/>
            <a:ext cx="3878262" cy="6189663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349225" y="8970963"/>
            <a:ext cx="914400" cy="334350"/>
          </a:xfrm>
          <a:prstGeom prst="rect">
            <a:avLst/>
          </a:prstGeom>
          <a:noFill/>
          <a:ln w="25400">
            <a:noFill/>
          </a:ln>
        </p:spPr>
        <p:txBody>
          <a:bodyPr vert="horz" lIns="36000" tIns="0" rIns="36000" bIns="54000" rtlCol="0" anchor="b"/>
          <a:lstStyle>
            <a:lvl1pPr algn="r">
              <a:lnSpc>
                <a:spcPct val="100000"/>
              </a:lnSpc>
              <a:defRPr sz="1400" b="1">
                <a:solidFill>
                  <a:schemeClr val="bg1"/>
                </a:solidFill>
              </a:defRPr>
            </a:lvl1pPr>
          </a:lstStyle>
          <a:p>
            <a:fld id="{B4CBCABD-A162-4C47-826F-E69D63ADF830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Прямоугольник 15"/>
          <p:cNvSpPr/>
          <p:nvPr userDrawn="1"/>
        </p:nvSpPr>
        <p:spPr>
          <a:xfrm>
            <a:off x="11439727" y="0"/>
            <a:ext cx="5895975" cy="9752013"/>
          </a:xfrm>
          <a:prstGeom prst="rect">
            <a:avLst/>
          </a:prstGeom>
          <a:solidFill>
            <a:srgbClr val="31C2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1089" y="574676"/>
            <a:ext cx="9999662" cy="113506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13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1081089" y="8981463"/>
            <a:ext cx="9999662" cy="323850"/>
          </a:xfrm>
          <a:prstGeom prst="rect">
            <a:avLst/>
          </a:prstGeom>
        </p:spPr>
        <p:txBody>
          <a:bodyPr lIns="0" tIns="0" rIns="0" bIns="61200" anchor="b"/>
          <a:lstStyle>
            <a:lvl1pPr>
              <a:lnSpc>
                <a:spcPct val="100000"/>
              </a:lnSpc>
              <a:defRPr sz="1400">
                <a:solidFill>
                  <a:schemeClr val="tx1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5" name="Объект 4"/>
          <p:cNvSpPr>
            <a:spLocks noGrp="1"/>
          </p:cNvSpPr>
          <p:nvPr>
            <p:ph sz="quarter" idx="10"/>
          </p:nvPr>
        </p:nvSpPr>
        <p:spPr>
          <a:xfrm>
            <a:off x="12377738" y="2298699"/>
            <a:ext cx="3879850" cy="61896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17" name="Объект 4"/>
          <p:cNvSpPr>
            <a:spLocks noGrp="1"/>
          </p:cNvSpPr>
          <p:nvPr>
            <p:ph sz="quarter" idx="11"/>
          </p:nvPr>
        </p:nvSpPr>
        <p:spPr>
          <a:xfrm>
            <a:off x="1095004" y="2298699"/>
            <a:ext cx="9985746" cy="6189663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349225" y="8970963"/>
            <a:ext cx="914400" cy="334350"/>
          </a:xfrm>
          <a:prstGeom prst="rect">
            <a:avLst/>
          </a:prstGeom>
          <a:noFill/>
          <a:ln w="25400">
            <a:noFill/>
          </a:ln>
        </p:spPr>
        <p:txBody>
          <a:bodyPr vert="horz" lIns="36000" tIns="0" rIns="36000" bIns="54000" rtlCol="0" anchor="b"/>
          <a:lstStyle>
            <a:lvl1pPr algn="r">
              <a:lnSpc>
                <a:spcPct val="100000"/>
              </a:lnSpc>
              <a:defRPr sz="1400" b="1">
                <a:solidFill>
                  <a:schemeClr val="bg1"/>
                </a:solidFill>
              </a:defRPr>
            </a:lvl1pPr>
          </a:lstStyle>
          <a:p>
            <a:fld id="{B4CBCABD-A162-4C47-826F-E69D63ADF830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 userDrawn="1"/>
        </p:nvSpPr>
        <p:spPr>
          <a:xfrm>
            <a:off x="5895974" y="0"/>
            <a:ext cx="11441113" cy="9752013"/>
          </a:xfrm>
          <a:prstGeom prst="rect">
            <a:avLst/>
          </a:prstGeom>
          <a:solidFill>
            <a:srgbClr val="31C2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1088" y="574676"/>
            <a:ext cx="3878261" cy="113506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13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1081089" y="8981463"/>
            <a:ext cx="3878260" cy="323850"/>
          </a:xfrm>
          <a:prstGeom prst="rect">
            <a:avLst/>
          </a:prstGeom>
        </p:spPr>
        <p:txBody>
          <a:bodyPr lIns="0" tIns="0" rIns="0" bIns="61200" anchor="b"/>
          <a:lstStyle>
            <a:lvl1pPr>
              <a:lnSpc>
                <a:spcPct val="100000"/>
              </a:lnSpc>
              <a:defRPr sz="1400">
                <a:solidFill>
                  <a:schemeClr val="tx1"/>
                </a:solidFill>
              </a:defRPr>
            </a:lvl1pPr>
          </a:lstStyle>
          <a:p>
            <a:endParaRPr lang="ru-RU"/>
          </a:p>
        </p:txBody>
      </p:sp>
      <p:sp>
        <p:nvSpPr>
          <p:cNvPr id="18" name="Текст 17"/>
          <p:cNvSpPr>
            <a:spLocks noGrp="1"/>
          </p:cNvSpPr>
          <p:nvPr>
            <p:ph type="body" sz="quarter" idx="15"/>
          </p:nvPr>
        </p:nvSpPr>
        <p:spPr>
          <a:xfrm>
            <a:off x="7556818" y="8982075"/>
            <a:ext cx="5159442" cy="322263"/>
          </a:xfrm>
        </p:spPr>
        <p:txBody>
          <a:bodyPr bIns="61200" anchor="b"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quarter" idx="16"/>
          </p:nvPr>
        </p:nvSpPr>
        <p:spPr>
          <a:xfrm>
            <a:off x="7553324" y="2298700"/>
            <a:ext cx="8704263" cy="61896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17"/>
          </p:nvPr>
        </p:nvSpPr>
        <p:spPr>
          <a:xfrm>
            <a:off x="1081088" y="2298700"/>
            <a:ext cx="3878262" cy="6189663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349225" y="8970963"/>
            <a:ext cx="914400" cy="334350"/>
          </a:xfrm>
          <a:prstGeom prst="rect">
            <a:avLst/>
          </a:prstGeom>
          <a:noFill/>
          <a:ln w="25400">
            <a:noFill/>
          </a:ln>
        </p:spPr>
        <p:txBody>
          <a:bodyPr vert="horz" lIns="36000" tIns="0" rIns="36000" bIns="54000" rtlCol="0" anchor="b"/>
          <a:lstStyle>
            <a:lvl1pPr algn="r">
              <a:lnSpc>
                <a:spcPct val="100000"/>
              </a:lnSpc>
              <a:defRPr sz="1400" b="1">
                <a:solidFill>
                  <a:schemeClr val="bg1"/>
                </a:solidFill>
              </a:defRPr>
            </a:lvl1pPr>
          </a:lstStyle>
          <a:p>
            <a:fld id="{B4CBCABD-A162-4C47-826F-E69D63ADF83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Прямоугольник 15"/>
          <p:cNvSpPr/>
          <p:nvPr userDrawn="1"/>
        </p:nvSpPr>
        <p:spPr>
          <a:xfrm>
            <a:off x="11439727" y="0"/>
            <a:ext cx="5895975" cy="9752013"/>
          </a:xfrm>
          <a:prstGeom prst="rect">
            <a:avLst/>
          </a:prstGeom>
          <a:solidFill>
            <a:srgbClr val="31C2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1089" y="574676"/>
            <a:ext cx="9999662" cy="113506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13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1081089" y="8981463"/>
            <a:ext cx="9999662" cy="323850"/>
          </a:xfrm>
          <a:prstGeom prst="rect">
            <a:avLst/>
          </a:prstGeom>
        </p:spPr>
        <p:txBody>
          <a:bodyPr lIns="0" tIns="0" rIns="0" bIns="61200" anchor="b"/>
          <a:lstStyle>
            <a:lvl1pPr>
              <a:lnSpc>
                <a:spcPct val="100000"/>
              </a:lnSpc>
              <a:defRPr sz="1400">
                <a:solidFill>
                  <a:schemeClr val="tx1"/>
                </a:solidFill>
              </a:defRPr>
            </a:lvl1pPr>
          </a:lstStyle>
          <a:p>
            <a:endParaRPr lang="ru-RU"/>
          </a:p>
        </p:txBody>
      </p:sp>
      <p:sp>
        <p:nvSpPr>
          <p:cNvPr id="5" name="Объект 4"/>
          <p:cNvSpPr>
            <a:spLocks noGrp="1"/>
          </p:cNvSpPr>
          <p:nvPr>
            <p:ph sz="quarter" idx="10"/>
          </p:nvPr>
        </p:nvSpPr>
        <p:spPr>
          <a:xfrm>
            <a:off x="12377738" y="2298699"/>
            <a:ext cx="3879850" cy="61896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17" name="Объект 4"/>
          <p:cNvSpPr>
            <a:spLocks noGrp="1"/>
          </p:cNvSpPr>
          <p:nvPr>
            <p:ph sz="quarter" idx="11"/>
          </p:nvPr>
        </p:nvSpPr>
        <p:spPr>
          <a:xfrm>
            <a:off x="1095004" y="2298699"/>
            <a:ext cx="9985746" cy="6189663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349225" y="8970963"/>
            <a:ext cx="914400" cy="334350"/>
          </a:xfrm>
          <a:prstGeom prst="rect">
            <a:avLst/>
          </a:prstGeom>
          <a:noFill/>
          <a:ln w="25400">
            <a:noFill/>
          </a:ln>
        </p:spPr>
        <p:txBody>
          <a:bodyPr vert="horz" lIns="36000" tIns="0" rIns="36000" bIns="54000" rtlCol="0" anchor="b"/>
          <a:lstStyle>
            <a:lvl1pPr algn="r">
              <a:lnSpc>
                <a:spcPct val="100000"/>
              </a:lnSpc>
              <a:defRPr sz="1400" b="1">
                <a:solidFill>
                  <a:schemeClr val="bg1"/>
                </a:solidFill>
              </a:defRPr>
            </a:lvl1pPr>
          </a:lstStyle>
          <a:p>
            <a:fld id="{B4CBCABD-A162-4C47-826F-E69D63ADF83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пиктограм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1088" y="574676"/>
            <a:ext cx="15176499" cy="113506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13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1081088" y="8981463"/>
            <a:ext cx="12580937" cy="323850"/>
          </a:xfrm>
          <a:prstGeom prst="rect">
            <a:avLst/>
          </a:prstGeom>
        </p:spPr>
        <p:txBody>
          <a:bodyPr lIns="0" tIns="0" rIns="0" bIns="61200" anchor="b"/>
          <a:lstStyle>
            <a:lvl1pPr>
              <a:lnSpc>
                <a:spcPct val="100000"/>
              </a:lnSpc>
              <a:defRPr sz="1400">
                <a:solidFill>
                  <a:schemeClr val="tx1"/>
                </a:solidFill>
              </a:defRPr>
            </a:lvl1pPr>
          </a:lstStyle>
          <a:p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0"/>
          </p:nvPr>
        </p:nvSpPr>
        <p:spPr>
          <a:xfrm>
            <a:off x="1081088" y="5037363"/>
            <a:ext cx="2206800" cy="3059115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</p:txBody>
      </p:sp>
      <p:sp>
        <p:nvSpPr>
          <p:cNvPr id="8" name="Текст 7"/>
          <p:cNvSpPr>
            <a:spLocks noGrp="1"/>
          </p:cNvSpPr>
          <p:nvPr>
            <p:ph type="body" sz="quarter" idx="11"/>
          </p:nvPr>
        </p:nvSpPr>
        <p:spPr>
          <a:xfrm>
            <a:off x="3663951" y="5037363"/>
            <a:ext cx="2206800" cy="3059115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6" name="Рисунок 15"/>
          <p:cNvSpPr>
            <a:spLocks noGrp="1"/>
          </p:cNvSpPr>
          <p:nvPr>
            <p:ph type="pic" sz="quarter" idx="14" hasCustomPrompt="1"/>
          </p:nvPr>
        </p:nvSpPr>
        <p:spPr>
          <a:xfrm>
            <a:off x="1081087" y="3619880"/>
            <a:ext cx="1296000" cy="990000"/>
          </a:xfrm>
        </p:spPr>
        <p:txBody>
          <a:bodyPr/>
          <a:lstStyle/>
          <a:p>
            <a:r>
              <a:rPr lang="ru-RU"/>
              <a:t>Рисунок</a:t>
            </a:r>
          </a:p>
        </p:txBody>
      </p:sp>
      <p:sp>
        <p:nvSpPr>
          <p:cNvPr id="20" name="Рисунок 15"/>
          <p:cNvSpPr>
            <a:spLocks noGrp="1"/>
          </p:cNvSpPr>
          <p:nvPr>
            <p:ph type="pic" sz="quarter" idx="15" hasCustomPrompt="1"/>
          </p:nvPr>
        </p:nvSpPr>
        <p:spPr>
          <a:xfrm>
            <a:off x="3663950" y="3619880"/>
            <a:ext cx="1296000" cy="990000"/>
          </a:xfrm>
        </p:spPr>
        <p:txBody>
          <a:bodyPr/>
          <a:lstStyle/>
          <a:p>
            <a:r>
              <a:rPr lang="ru-RU"/>
              <a:t>Рисунок</a:t>
            </a:r>
          </a:p>
        </p:txBody>
      </p:sp>
      <p:sp>
        <p:nvSpPr>
          <p:cNvPr id="17" name="Текст 7"/>
          <p:cNvSpPr>
            <a:spLocks noGrp="1"/>
          </p:cNvSpPr>
          <p:nvPr>
            <p:ph type="body" sz="quarter" idx="18"/>
          </p:nvPr>
        </p:nvSpPr>
        <p:spPr>
          <a:xfrm>
            <a:off x="6265904" y="5037363"/>
            <a:ext cx="2206800" cy="3059115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8" name="Рисунок 15"/>
          <p:cNvSpPr>
            <a:spLocks noGrp="1"/>
          </p:cNvSpPr>
          <p:nvPr>
            <p:ph type="pic" sz="quarter" idx="19" hasCustomPrompt="1"/>
          </p:nvPr>
        </p:nvSpPr>
        <p:spPr>
          <a:xfrm>
            <a:off x="6265903" y="3619880"/>
            <a:ext cx="1296000" cy="990000"/>
          </a:xfrm>
        </p:spPr>
        <p:txBody>
          <a:bodyPr/>
          <a:lstStyle/>
          <a:p>
            <a:r>
              <a:rPr lang="ru-RU"/>
              <a:t>Рисунок</a:t>
            </a:r>
          </a:p>
        </p:txBody>
      </p:sp>
      <p:sp>
        <p:nvSpPr>
          <p:cNvPr id="19" name="Текст 7"/>
          <p:cNvSpPr>
            <a:spLocks noGrp="1"/>
          </p:cNvSpPr>
          <p:nvPr>
            <p:ph type="body" sz="quarter" idx="20"/>
          </p:nvPr>
        </p:nvSpPr>
        <p:spPr>
          <a:xfrm>
            <a:off x="8867672" y="5037363"/>
            <a:ext cx="2206800" cy="3059115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3" name="Рисунок 15"/>
          <p:cNvSpPr>
            <a:spLocks noGrp="1"/>
          </p:cNvSpPr>
          <p:nvPr>
            <p:ph type="pic" sz="quarter" idx="21" hasCustomPrompt="1"/>
          </p:nvPr>
        </p:nvSpPr>
        <p:spPr>
          <a:xfrm>
            <a:off x="8867671" y="3619880"/>
            <a:ext cx="1296000" cy="990000"/>
          </a:xfrm>
        </p:spPr>
        <p:txBody>
          <a:bodyPr/>
          <a:lstStyle/>
          <a:p>
            <a:r>
              <a:rPr lang="ru-RU"/>
              <a:t>Рисунок</a:t>
            </a:r>
          </a:p>
        </p:txBody>
      </p:sp>
      <p:sp>
        <p:nvSpPr>
          <p:cNvPr id="24" name="Текст 7"/>
          <p:cNvSpPr>
            <a:spLocks noGrp="1"/>
          </p:cNvSpPr>
          <p:nvPr>
            <p:ph type="body" sz="quarter" idx="22"/>
          </p:nvPr>
        </p:nvSpPr>
        <p:spPr>
          <a:xfrm>
            <a:off x="11448947" y="5037363"/>
            <a:ext cx="2206800" cy="3059115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5" name="Рисунок 15"/>
          <p:cNvSpPr>
            <a:spLocks noGrp="1"/>
          </p:cNvSpPr>
          <p:nvPr>
            <p:ph type="pic" sz="quarter" idx="23" hasCustomPrompt="1"/>
          </p:nvPr>
        </p:nvSpPr>
        <p:spPr>
          <a:xfrm>
            <a:off x="11448946" y="3619880"/>
            <a:ext cx="1296000" cy="990000"/>
          </a:xfrm>
        </p:spPr>
        <p:txBody>
          <a:bodyPr/>
          <a:lstStyle/>
          <a:p>
            <a:r>
              <a:rPr lang="ru-RU"/>
              <a:t>Рисунок</a:t>
            </a:r>
          </a:p>
        </p:txBody>
      </p:sp>
      <p:sp>
        <p:nvSpPr>
          <p:cNvPr id="26" name="Текст 7"/>
          <p:cNvSpPr>
            <a:spLocks noGrp="1"/>
          </p:cNvSpPr>
          <p:nvPr>
            <p:ph type="body" sz="quarter" idx="24"/>
          </p:nvPr>
        </p:nvSpPr>
        <p:spPr>
          <a:xfrm>
            <a:off x="14044510" y="5037363"/>
            <a:ext cx="2206800" cy="3059115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7" name="Рисунок 15"/>
          <p:cNvSpPr>
            <a:spLocks noGrp="1"/>
          </p:cNvSpPr>
          <p:nvPr>
            <p:ph type="pic" sz="quarter" idx="25" hasCustomPrompt="1"/>
          </p:nvPr>
        </p:nvSpPr>
        <p:spPr>
          <a:xfrm>
            <a:off x="14044509" y="3619880"/>
            <a:ext cx="1296000" cy="990000"/>
          </a:xfrm>
        </p:spPr>
        <p:txBody>
          <a:bodyPr/>
          <a:lstStyle/>
          <a:p>
            <a:r>
              <a:rPr lang="ru-RU"/>
              <a:t>Рисунок</a:t>
            </a:r>
          </a:p>
        </p:txBody>
      </p:sp>
      <p:sp>
        <p:nvSpPr>
          <p:cNvPr id="2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349225" y="8970963"/>
            <a:ext cx="914400" cy="334350"/>
          </a:xfrm>
          <a:prstGeom prst="rect">
            <a:avLst/>
          </a:prstGeom>
          <a:noFill/>
          <a:ln w="25400">
            <a:noFill/>
          </a:ln>
        </p:spPr>
        <p:txBody>
          <a:bodyPr vert="horz" lIns="36000" tIns="0" rIns="36000" bIns="54000" rtlCol="0" anchor="b"/>
          <a:lstStyle>
            <a:lvl1pPr algn="r">
              <a:lnSpc>
                <a:spcPct val="100000"/>
              </a:lnSpc>
              <a:defRPr sz="1400" b="1">
                <a:solidFill>
                  <a:schemeClr val="tx1"/>
                </a:solidFill>
              </a:defRPr>
            </a:lvl1pPr>
          </a:lstStyle>
          <a:p>
            <a:fld id="{B4CBCABD-A162-4C47-826F-E69D63ADF83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пиктограмм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1088" y="574676"/>
            <a:ext cx="15176499" cy="113506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13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1081088" y="8981463"/>
            <a:ext cx="12580937" cy="323850"/>
          </a:xfrm>
          <a:prstGeom prst="rect">
            <a:avLst/>
          </a:prstGeom>
        </p:spPr>
        <p:txBody>
          <a:bodyPr lIns="0" tIns="0" rIns="0" bIns="61200" anchor="b"/>
          <a:lstStyle>
            <a:lvl1pPr>
              <a:lnSpc>
                <a:spcPct val="100000"/>
              </a:lnSpc>
              <a:defRPr sz="1400">
                <a:solidFill>
                  <a:schemeClr val="tx1"/>
                </a:solidFill>
              </a:defRPr>
            </a:lvl1pPr>
          </a:lstStyle>
          <a:p>
            <a:endParaRPr lang="ru-RU"/>
          </a:p>
        </p:txBody>
      </p:sp>
      <p:sp>
        <p:nvSpPr>
          <p:cNvPr id="32" name="Текст 7"/>
          <p:cNvSpPr>
            <a:spLocks noGrp="1"/>
          </p:cNvSpPr>
          <p:nvPr>
            <p:ph type="body" sz="quarter" idx="11"/>
          </p:nvPr>
        </p:nvSpPr>
        <p:spPr>
          <a:xfrm>
            <a:off x="2378076" y="5037363"/>
            <a:ext cx="2206800" cy="3059115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4" name="Рисунок 15"/>
          <p:cNvSpPr>
            <a:spLocks noGrp="1"/>
          </p:cNvSpPr>
          <p:nvPr>
            <p:ph type="pic" sz="quarter" idx="15" hasCustomPrompt="1"/>
          </p:nvPr>
        </p:nvSpPr>
        <p:spPr>
          <a:xfrm>
            <a:off x="2378076" y="3619880"/>
            <a:ext cx="1296000" cy="990000"/>
          </a:xfrm>
        </p:spPr>
        <p:txBody>
          <a:bodyPr/>
          <a:lstStyle/>
          <a:p>
            <a:r>
              <a:rPr lang="ru-RU"/>
              <a:t>Рисунок</a:t>
            </a:r>
          </a:p>
        </p:txBody>
      </p:sp>
      <p:sp>
        <p:nvSpPr>
          <p:cNvPr id="35" name="Текст 7"/>
          <p:cNvSpPr>
            <a:spLocks noGrp="1"/>
          </p:cNvSpPr>
          <p:nvPr>
            <p:ph type="body" sz="quarter" idx="18"/>
          </p:nvPr>
        </p:nvSpPr>
        <p:spPr>
          <a:xfrm>
            <a:off x="5888037" y="5037363"/>
            <a:ext cx="2206800" cy="3059115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6" name="Рисунок 15"/>
          <p:cNvSpPr>
            <a:spLocks noGrp="1"/>
          </p:cNvSpPr>
          <p:nvPr>
            <p:ph type="pic" sz="quarter" idx="19" hasCustomPrompt="1"/>
          </p:nvPr>
        </p:nvSpPr>
        <p:spPr>
          <a:xfrm>
            <a:off x="5888037" y="3619880"/>
            <a:ext cx="1296000" cy="990000"/>
          </a:xfrm>
        </p:spPr>
        <p:txBody>
          <a:bodyPr/>
          <a:lstStyle/>
          <a:p>
            <a:r>
              <a:rPr lang="ru-RU"/>
              <a:t>Рисунок</a:t>
            </a:r>
          </a:p>
        </p:txBody>
      </p:sp>
      <p:sp>
        <p:nvSpPr>
          <p:cNvPr id="37" name="Текст 7"/>
          <p:cNvSpPr>
            <a:spLocks noGrp="1"/>
          </p:cNvSpPr>
          <p:nvPr>
            <p:ph type="body" sz="quarter" idx="20"/>
          </p:nvPr>
        </p:nvSpPr>
        <p:spPr>
          <a:xfrm>
            <a:off x="9316244" y="5037363"/>
            <a:ext cx="2206800" cy="3059115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8" name="Рисунок 15"/>
          <p:cNvSpPr>
            <a:spLocks noGrp="1"/>
          </p:cNvSpPr>
          <p:nvPr>
            <p:ph type="pic" sz="quarter" idx="21" hasCustomPrompt="1"/>
          </p:nvPr>
        </p:nvSpPr>
        <p:spPr>
          <a:xfrm>
            <a:off x="9316244" y="3619880"/>
            <a:ext cx="1296000" cy="990000"/>
          </a:xfrm>
        </p:spPr>
        <p:txBody>
          <a:bodyPr/>
          <a:lstStyle/>
          <a:p>
            <a:r>
              <a:rPr lang="ru-RU"/>
              <a:t>Рисунок</a:t>
            </a:r>
          </a:p>
        </p:txBody>
      </p:sp>
      <p:sp>
        <p:nvSpPr>
          <p:cNvPr id="39" name="Текст 7"/>
          <p:cNvSpPr>
            <a:spLocks noGrp="1"/>
          </p:cNvSpPr>
          <p:nvPr>
            <p:ph type="body" sz="quarter" idx="22"/>
          </p:nvPr>
        </p:nvSpPr>
        <p:spPr>
          <a:xfrm>
            <a:off x="12736513" y="5037363"/>
            <a:ext cx="2206800" cy="3059115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0" name="Рисунок 15"/>
          <p:cNvSpPr>
            <a:spLocks noGrp="1"/>
          </p:cNvSpPr>
          <p:nvPr>
            <p:ph type="pic" sz="quarter" idx="23" hasCustomPrompt="1"/>
          </p:nvPr>
        </p:nvSpPr>
        <p:spPr>
          <a:xfrm>
            <a:off x="12736513" y="3619880"/>
            <a:ext cx="1296000" cy="990000"/>
          </a:xfrm>
        </p:spPr>
        <p:txBody>
          <a:bodyPr/>
          <a:lstStyle/>
          <a:p>
            <a:r>
              <a:rPr lang="ru-RU"/>
              <a:t>Рисунок</a:t>
            </a:r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349225" y="8970963"/>
            <a:ext cx="914400" cy="334350"/>
          </a:xfrm>
          <a:prstGeom prst="rect">
            <a:avLst/>
          </a:prstGeom>
          <a:noFill/>
          <a:ln w="25400">
            <a:noFill/>
          </a:ln>
        </p:spPr>
        <p:txBody>
          <a:bodyPr vert="horz" lIns="36000" tIns="0" rIns="36000" bIns="54000" rtlCol="0" anchor="b"/>
          <a:lstStyle>
            <a:lvl1pPr algn="r">
              <a:lnSpc>
                <a:spcPct val="100000"/>
              </a:lnSpc>
              <a:defRPr sz="1400" b="1">
                <a:solidFill>
                  <a:schemeClr val="tx1"/>
                </a:solidFill>
              </a:defRPr>
            </a:lvl1pPr>
          </a:lstStyle>
          <a:p>
            <a:fld id="{B4CBCABD-A162-4C47-826F-E69D63ADF83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-разделител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3663950" y="2298701"/>
            <a:ext cx="11298238" cy="3536042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6600" b="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Образец </a:t>
            </a:r>
            <a:br>
              <a:rPr lang="ru-RU" dirty="0"/>
            </a:br>
            <a:r>
              <a:rPr lang="ru-RU" dirty="0"/>
              <a:t>заголовка</a:t>
            </a:r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81">
          <p15:clr>
            <a:srgbClr val="FBAE40"/>
          </p15:clr>
        </p15:guide>
        <p15:guide id="2" orient="horz" pos="2918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пиктограмм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1088" y="574676"/>
            <a:ext cx="15176499" cy="113506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13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1081088" y="8981463"/>
            <a:ext cx="12580937" cy="323850"/>
          </a:xfrm>
          <a:prstGeom prst="rect">
            <a:avLst/>
          </a:prstGeom>
        </p:spPr>
        <p:txBody>
          <a:bodyPr lIns="0" tIns="0" rIns="0" bIns="61200" anchor="b"/>
          <a:lstStyle>
            <a:lvl1pPr>
              <a:lnSpc>
                <a:spcPct val="100000"/>
              </a:lnSpc>
              <a:defRPr sz="1400">
                <a:solidFill>
                  <a:schemeClr val="tx1"/>
                </a:solidFill>
              </a:defRPr>
            </a:lvl1pPr>
          </a:lstStyle>
          <a:p>
            <a:endParaRPr lang="ru-RU"/>
          </a:p>
        </p:txBody>
      </p:sp>
      <p:sp>
        <p:nvSpPr>
          <p:cNvPr id="32" name="Текст 7"/>
          <p:cNvSpPr>
            <a:spLocks noGrp="1"/>
          </p:cNvSpPr>
          <p:nvPr>
            <p:ph type="body" sz="quarter" idx="11"/>
          </p:nvPr>
        </p:nvSpPr>
        <p:spPr>
          <a:xfrm>
            <a:off x="2378074" y="5037363"/>
            <a:ext cx="2581275" cy="3059115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4" name="Рисунок 15"/>
          <p:cNvSpPr>
            <a:spLocks noGrp="1"/>
          </p:cNvSpPr>
          <p:nvPr>
            <p:ph type="pic" sz="quarter" idx="15" hasCustomPrompt="1"/>
          </p:nvPr>
        </p:nvSpPr>
        <p:spPr>
          <a:xfrm>
            <a:off x="2378074" y="3619880"/>
            <a:ext cx="1296000" cy="990000"/>
          </a:xfrm>
        </p:spPr>
        <p:txBody>
          <a:bodyPr/>
          <a:lstStyle/>
          <a:p>
            <a:r>
              <a:rPr lang="ru-RU"/>
              <a:t>Рисунок</a:t>
            </a:r>
          </a:p>
        </p:txBody>
      </p:sp>
      <p:sp>
        <p:nvSpPr>
          <p:cNvPr id="35" name="Текст 7"/>
          <p:cNvSpPr>
            <a:spLocks noGrp="1"/>
          </p:cNvSpPr>
          <p:nvPr>
            <p:ph type="body" sz="quarter" idx="18"/>
          </p:nvPr>
        </p:nvSpPr>
        <p:spPr>
          <a:xfrm>
            <a:off x="6913510" y="5037363"/>
            <a:ext cx="2630539" cy="3059115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6" name="Рисунок 15"/>
          <p:cNvSpPr>
            <a:spLocks noGrp="1"/>
          </p:cNvSpPr>
          <p:nvPr>
            <p:ph type="pic" sz="quarter" idx="19" hasCustomPrompt="1"/>
          </p:nvPr>
        </p:nvSpPr>
        <p:spPr>
          <a:xfrm>
            <a:off x="6913511" y="3619880"/>
            <a:ext cx="1296000" cy="990000"/>
          </a:xfrm>
        </p:spPr>
        <p:txBody>
          <a:bodyPr/>
          <a:lstStyle/>
          <a:p>
            <a:r>
              <a:rPr lang="ru-RU"/>
              <a:t>Рисунок</a:t>
            </a:r>
          </a:p>
        </p:txBody>
      </p:sp>
      <p:sp>
        <p:nvSpPr>
          <p:cNvPr id="39" name="Текст 7"/>
          <p:cNvSpPr>
            <a:spLocks noGrp="1"/>
          </p:cNvSpPr>
          <p:nvPr>
            <p:ph type="body" sz="quarter" idx="22"/>
          </p:nvPr>
        </p:nvSpPr>
        <p:spPr>
          <a:xfrm>
            <a:off x="11448947" y="5037363"/>
            <a:ext cx="2576616" cy="3059115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0" name="Рисунок 15"/>
          <p:cNvSpPr>
            <a:spLocks noGrp="1"/>
          </p:cNvSpPr>
          <p:nvPr>
            <p:ph type="pic" sz="quarter" idx="23" hasCustomPrompt="1"/>
          </p:nvPr>
        </p:nvSpPr>
        <p:spPr>
          <a:xfrm>
            <a:off x="11448946" y="3619880"/>
            <a:ext cx="1296000" cy="990000"/>
          </a:xfrm>
        </p:spPr>
        <p:txBody>
          <a:bodyPr/>
          <a:lstStyle/>
          <a:p>
            <a:r>
              <a:rPr lang="ru-RU"/>
              <a:t>Рисунок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349225" y="8970963"/>
            <a:ext cx="914400" cy="334350"/>
          </a:xfrm>
          <a:prstGeom prst="rect">
            <a:avLst/>
          </a:prstGeom>
          <a:noFill/>
          <a:ln w="25400">
            <a:noFill/>
          </a:ln>
        </p:spPr>
        <p:txBody>
          <a:bodyPr vert="horz" lIns="36000" tIns="0" rIns="36000" bIns="54000" rtlCol="0" anchor="b"/>
          <a:lstStyle>
            <a:lvl1pPr algn="r">
              <a:lnSpc>
                <a:spcPct val="100000"/>
              </a:lnSpc>
              <a:defRPr sz="1400" b="1">
                <a:solidFill>
                  <a:schemeClr val="tx1"/>
                </a:solidFill>
              </a:defRPr>
            </a:lvl1pPr>
          </a:lstStyle>
          <a:p>
            <a:fld id="{B4CBCABD-A162-4C47-826F-E69D63ADF83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важных цифр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1088" y="574676"/>
            <a:ext cx="15176499" cy="113506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13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1081088" y="8981463"/>
            <a:ext cx="12580937" cy="323850"/>
          </a:xfrm>
          <a:prstGeom prst="rect">
            <a:avLst/>
          </a:prstGeom>
        </p:spPr>
        <p:txBody>
          <a:bodyPr lIns="0" tIns="0" rIns="0" bIns="61200" anchor="b"/>
          <a:lstStyle>
            <a:lvl1pPr>
              <a:lnSpc>
                <a:spcPct val="100000"/>
              </a:lnSpc>
              <a:defRPr sz="1400">
                <a:solidFill>
                  <a:schemeClr val="tx1"/>
                </a:solidFill>
              </a:defRPr>
            </a:lvl1pPr>
          </a:lstStyle>
          <a:p>
            <a:endParaRPr lang="ru-RU"/>
          </a:p>
        </p:txBody>
      </p:sp>
      <p:sp>
        <p:nvSpPr>
          <p:cNvPr id="32" name="Текст 7"/>
          <p:cNvSpPr>
            <a:spLocks noGrp="1"/>
          </p:cNvSpPr>
          <p:nvPr>
            <p:ph type="body" sz="quarter" idx="11"/>
          </p:nvPr>
        </p:nvSpPr>
        <p:spPr>
          <a:xfrm>
            <a:off x="2378075" y="5037363"/>
            <a:ext cx="3492676" cy="3059115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5" name="Текст 7"/>
          <p:cNvSpPr>
            <a:spLocks noGrp="1"/>
          </p:cNvSpPr>
          <p:nvPr>
            <p:ph type="body" sz="quarter" idx="18"/>
          </p:nvPr>
        </p:nvSpPr>
        <p:spPr>
          <a:xfrm>
            <a:off x="6901214" y="5037363"/>
            <a:ext cx="3492676" cy="3059115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9" name="Текст 7"/>
          <p:cNvSpPr>
            <a:spLocks noGrp="1"/>
          </p:cNvSpPr>
          <p:nvPr>
            <p:ph type="body" sz="quarter" idx="22"/>
          </p:nvPr>
        </p:nvSpPr>
        <p:spPr>
          <a:xfrm>
            <a:off x="11455119" y="5037363"/>
            <a:ext cx="3478669" cy="3059115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349225" y="8970963"/>
            <a:ext cx="914400" cy="334350"/>
          </a:xfrm>
          <a:prstGeom prst="rect">
            <a:avLst/>
          </a:prstGeom>
          <a:noFill/>
          <a:ln w="25400">
            <a:noFill/>
          </a:ln>
        </p:spPr>
        <p:txBody>
          <a:bodyPr vert="horz" lIns="36000" tIns="0" rIns="36000" bIns="54000" rtlCol="0" anchor="b"/>
          <a:lstStyle>
            <a:lvl1pPr algn="r">
              <a:lnSpc>
                <a:spcPct val="100000"/>
              </a:lnSpc>
              <a:defRPr sz="1400" b="1">
                <a:solidFill>
                  <a:schemeClr val="tx1"/>
                </a:solidFill>
              </a:defRPr>
            </a:lvl1pPr>
          </a:lstStyle>
          <a:p>
            <a:fld id="{B4CBCABD-A162-4C47-826F-E69D63ADF830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2" name="Текст 7">
            <a:extLst>
              <a:ext uri="{FF2B5EF4-FFF2-40B4-BE49-F238E27FC236}">
                <a16:creationId xmlns:a16="http://schemas.microsoft.com/office/drawing/2014/main" id="{2583E323-E924-2843-A40A-8D56A6F59C7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361315" y="3750399"/>
            <a:ext cx="3492676" cy="1206844"/>
          </a:xfrm>
        </p:spPr>
        <p:txBody>
          <a:bodyPr/>
          <a:lstStyle>
            <a:lvl1pPr>
              <a:defRPr sz="82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ru-RU"/>
              <a:t>00</a:t>
            </a:r>
          </a:p>
        </p:txBody>
      </p:sp>
      <p:sp>
        <p:nvSpPr>
          <p:cNvPr id="14" name="Текст 7">
            <a:extLst>
              <a:ext uri="{FF2B5EF4-FFF2-40B4-BE49-F238E27FC236}">
                <a16:creationId xmlns:a16="http://schemas.microsoft.com/office/drawing/2014/main" id="{D4B93279-D699-4949-944A-B92BA7F39F1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901214" y="3750399"/>
            <a:ext cx="3492676" cy="1206844"/>
          </a:xfrm>
        </p:spPr>
        <p:txBody>
          <a:bodyPr/>
          <a:lstStyle>
            <a:lvl1pPr>
              <a:defRPr sz="82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ru-RU"/>
              <a:t>00</a:t>
            </a:r>
          </a:p>
        </p:txBody>
      </p:sp>
      <p:sp>
        <p:nvSpPr>
          <p:cNvPr id="15" name="Текст 7">
            <a:extLst>
              <a:ext uri="{FF2B5EF4-FFF2-40B4-BE49-F238E27FC236}">
                <a16:creationId xmlns:a16="http://schemas.microsoft.com/office/drawing/2014/main" id="{6A811347-3655-8943-AA9E-0CAEF15C270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1441113" y="3750399"/>
            <a:ext cx="3492676" cy="1206844"/>
          </a:xfrm>
        </p:spPr>
        <p:txBody>
          <a:bodyPr/>
          <a:lstStyle>
            <a:lvl1pPr>
              <a:defRPr sz="82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ru-RU"/>
              <a:t>00</a:t>
            </a:r>
          </a:p>
        </p:txBody>
      </p:sp>
    </p:spTree>
    <p:extLst>
      <p:ext uri="{BB962C8B-B14F-4D97-AF65-F5344CB8AC3E}">
        <p14:creationId xmlns:p14="http://schemas.microsoft.com/office/powerpoint/2010/main" val="348874063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Важная цифр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1081088" y="8981463"/>
            <a:ext cx="12580937" cy="323850"/>
          </a:xfrm>
          <a:prstGeom prst="rect">
            <a:avLst/>
          </a:prstGeom>
        </p:spPr>
        <p:txBody>
          <a:bodyPr lIns="0" tIns="0" rIns="0" bIns="61200" anchor="b"/>
          <a:lstStyle>
            <a:lvl1pPr>
              <a:lnSpc>
                <a:spcPct val="100000"/>
              </a:lnSpc>
              <a:defRPr sz="1400">
                <a:solidFill>
                  <a:schemeClr val="tx1"/>
                </a:solidFill>
              </a:defRPr>
            </a:lvl1pPr>
          </a:lstStyle>
          <a:p>
            <a:endParaRPr lang="ru-RU"/>
          </a:p>
        </p:txBody>
      </p:sp>
      <p:sp>
        <p:nvSpPr>
          <p:cNvPr id="35" name="Текст 7"/>
          <p:cNvSpPr>
            <a:spLocks noGrp="1"/>
          </p:cNvSpPr>
          <p:nvPr>
            <p:ph type="body" sz="quarter" idx="18"/>
          </p:nvPr>
        </p:nvSpPr>
        <p:spPr>
          <a:xfrm>
            <a:off x="4980340" y="5572125"/>
            <a:ext cx="7418036" cy="2524353"/>
          </a:xfrm>
        </p:spPr>
        <p:txBody>
          <a:bodyPr/>
          <a:lstStyle>
            <a:lvl1pPr>
              <a:defRPr sz="4200"/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4" name="Текст 7">
            <a:extLst>
              <a:ext uri="{FF2B5EF4-FFF2-40B4-BE49-F238E27FC236}">
                <a16:creationId xmlns:a16="http://schemas.microsoft.com/office/drawing/2014/main" id="{D4B93279-D699-4949-944A-B92BA7F39F1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980340" y="2592000"/>
            <a:ext cx="7418036" cy="2964727"/>
          </a:xfrm>
        </p:spPr>
        <p:txBody>
          <a:bodyPr/>
          <a:lstStyle>
            <a:lvl1pPr>
              <a:defRPr sz="182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ru-RU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304953116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 и диаграмм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1088" y="574676"/>
            <a:ext cx="15176499" cy="113506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13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1081088" y="8981463"/>
            <a:ext cx="12580937" cy="323850"/>
          </a:xfrm>
          <a:prstGeom prst="rect">
            <a:avLst/>
          </a:prstGeom>
        </p:spPr>
        <p:txBody>
          <a:bodyPr lIns="0" tIns="0" rIns="0" bIns="61200" anchor="b"/>
          <a:lstStyle>
            <a:lvl1pPr>
              <a:lnSpc>
                <a:spcPct val="100000"/>
              </a:lnSpc>
              <a:defRPr sz="1400">
                <a:solidFill>
                  <a:schemeClr val="tx1"/>
                </a:solidFill>
              </a:defRPr>
            </a:lvl1pPr>
          </a:lstStyle>
          <a:p>
            <a:endParaRPr lang="ru-RU"/>
          </a:p>
        </p:txBody>
      </p:sp>
      <p:sp>
        <p:nvSpPr>
          <p:cNvPr id="5" name="Диаграмма 4"/>
          <p:cNvSpPr>
            <a:spLocks noGrp="1"/>
          </p:cNvSpPr>
          <p:nvPr>
            <p:ph type="chart" sz="quarter" idx="14"/>
          </p:nvPr>
        </p:nvSpPr>
        <p:spPr>
          <a:xfrm>
            <a:off x="6256338" y="2298699"/>
            <a:ext cx="10001250" cy="6189663"/>
          </a:xfrm>
        </p:spPr>
        <p:txBody>
          <a:bodyPr/>
          <a:lstStyle/>
          <a:p>
            <a:endParaRPr lang="ru-RU"/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16"/>
          </p:nvPr>
        </p:nvSpPr>
        <p:spPr>
          <a:xfrm>
            <a:off x="1081088" y="2298700"/>
            <a:ext cx="4814887" cy="6189663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349225" y="8970963"/>
            <a:ext cx="914400" cy="334350"/>
          </a:xfrm>
          <a:prstGeom prst="rect">
            <a:avLst/>
          </a:prstGeom>
          <a:noFill/>
          <a:ln w="25400">
            <a:noFill/>
          </a:ln>
        </p:spPr>
        <p:txBody>
          <a:bodyPr vert="horz" lIns="36000" tIns="0" rIns="36000" bIns="54000" rtlCol="0" anchor="b"/>
          <a:lstStyle>
            <a:lvl1pPr algn="r">
              <a:lnSpc>
                <a:spcPct val="100000"/>
              </a:lnSpc>
              <a:defRPr sz="1400" b="1">
                <a:solidFill>
                  <a:schemeClr val="tx1"/>
                </a:solidFill>
              </a:defRPr>
            </a:lvl1pPr>
          </a:lstStyle>
          <a:p>
            <a:fld id="{B4CBCABD-A162-4C47-826F-E69D63ADF83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 и 2 диаграмм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1088" y="574676"/>
            <a:ext cx="15176499" cy="113506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13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1081088" y="8981463"/>
            <a:ext cx="12580937" cy="323850"/>
          </a:xfrm>
          <a:prstGeom prst="rect">
            <a:avLst/>
          </a:prstGeom>
        </p:spPr>
        <p:txBody>
          <a:bodyPr lIns="0" tIns="0" rIns="0" bIns="61200" anchor="b"/>
          <a:lstStyle>
            <a:lvl1pPr>
              <a:lnSpc>
                <a:spcPct val="100000"/>
              </a:lnSpc>
              <a:defRPr sz="1400">
                <a:solidFill>
                  <a:schemeClr val="tx1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5" name="Диаграмма 4"/>
          <p:cNvSpPr>
            <a:spLocks noGrp="1"/>
          </p:cNvSpPr>
          <p:nvPr>
            <p:ph type="chart" sz="quarter" idx="14"/>
          </p:nvPr>
        </p:nvSpPr>
        <p:spPr>
          <a:xfrm>
            <a:off x="6256338" y="2298700"/>
            <a:ext cx="10001250" cy="2662406"/>
          </a:xfrm>
        </p:spPr>
        <p:txBody>
          <a:bodyPr/>
          <a:lstStyle/>
          <a:p>
            <a:endParaRPr lang="ru-RU"/>
          </a:p>
        </p:txBody>
      </p:sp>
      <p:sp>
        <p:nvSpPr>
          <p:cNvPr id="8" name="Диаграмма 7"/>
          <p:cNvSpPr>
            <a:spLocks noGrp="1"/>
          </p:cNvSpPr>
          <p:nvPr>
            <p:ph type="chart" sz="quarter" idx="15"/>
          </p:nvPr>
        </p:nvSpPr>
        <p:spPr>
          <a:xfrm>
            <a:off x="6256338" y="5454206"/>
            <a:ext cx="10001250" cy="3034157"/>
          </a:xfrm>
        </p:spPr>
        <p:txBody>
          <a:bodyPr/>
          <a:lstStyle/>
          <a:p>
            <a:endParaRPr lang="ru-RU"/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16"/>
          </p:nvPr>
        </p:nvSpPr>
        <p:spPr>
          <a:xfrm>
            <a:off x="1081088" y="2298700"/>
            <a:ext cx="4814887" cy="6189663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349225" y="8970963"/>
            <a:ext cx="914400" cy="334350"/>
          </a:xfrm>
          <a:prstGeom prst="rect">
            <a:avLst/>
          </a:prstGeom>
          <a:noFill/>
          <a:ln w="25400">
            <a:noFill/>
          </a:ln>
        </p:spPr>
        <p:txBody>
          <a:bodyPr vert="horz" lIns="36000" tIns="0" rIns="36000" bIns="54000" rtlCol="0" anchor="b"/>
          <a:lstStyle>
            <a:lvl1pPr algn="r">
              <a:lnSpc>
                <a:spcPct val="100000"/>
              </a:lnSpc>
              <a:defRPr sz="1400" b="1">
                <a:solidFill>
                  <a:schemeClr val="tx1"/>
                </a:solidFill>
              </a:defRPr>
            </a:lvl1pPr>
          </a:lstStyle>
          <a:p>
            <a:fld id="{B4CBCABD-A162-4C47-826F-E69D63ADF830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диаграмм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1088" y="574676"/>
            <a:ext cx="15176499" cy="113506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13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1081088" y="8981463"/>
            <a:ext cx="12580937" cy="323850"/>
          </a:xfrm>
          <a:prstGeom prst="rect">
            <a:avLst/>
          </a:prstGeom>
        </p:spPr>
        <p:txBody>
          <a:bodyPr lIns="0" tIns="0" rIns="0" bIns="61200" anchor="b"/>
          <a:lstStyle>
            <a:lvl1pPr>
              <a:lnSpc>
                <a:spcPct val="100000"/>
              </a:lnSpc>
              <a:defRPr sz="1400">
                <a:solidFill>
                  <a:schemeClr val="tx1"/>
                </a:solidFill>
              </a:defRPr>
            </a:lvl1pPr>
          </a:lstStyle>
          <a:p>
            <a:endParaRPr lang="ru-RU"/>
          </a:p>
        </p:txBody>
      </p:sp>
      <p:sp>
        <p:nvSpPr>
          <p:cNvPr id="5" name="Диаграмма 4"/>
          <p:cNvSpPr>
            <a:spLocks noGrp="1"/>
          </p:cNvSpPr>
          <p:nvPr>
            <p:ph type="chart" sz="quarter" idx="14"/>
          </p:nvPr>
        </p:nvSpPr>
        <p:spPr>
          <a:xfrm>
            <a:off x="8874124" y="2298700"/>
            <a:ext cx="7383463" cy="2662406"/>
          </a:xfrm>
        </p:spPr>
        <p:txBody>
          <a:bodyPr/>
          <a:lstStyle/>
          <a:p>
            <a:endParaRPr lang="ru-RU"/>
          </a:p>
        </p:txBody>
      </p:sp>
      <p:sp>
        <p:nvSpPr>
          <p:cNvPr id="8" name="Диаграмма 7"/>
          <p:cNvSpPr>
            <a:spLocks noGrp="1"/>
          </p:cNvSpPr>
          <p:nvPr>
            <p:ph type="chart" sz="quarter" idx="15"/>
          </p:nvPr>
        </p:nvSpPr>
        <p:spPr>
          <a:xfrm>
            <a:off x="8874124" y="5454206"/>
            <a:ext cx="7383463" cy="3034157"/>
          </a:xfrm>
        </p:spPr>
        <p:txBody>
          <a:bodyPr/>
          <a:lstStyle/>
          <a:p>
            <a:endParaRPr lang="ru-RU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349225" y="8970963"/>
            <a:ext cx="914400" cy="334350"/>
          </a:xfrm>
          <a:prstGeom prst="rect">
            <a:avLst/>
          </a:prstGeom>
          <a:noFill/>
          <a:ln w="25400">
            <a:noFill/>
          </a:ln>
        </p:spPr>
        <p:txBody>
          <a:bodyPr vert="horz" lIns="36000" tIns="0" rIns="36000" bIns="54000" rtlCol="0" anchor="b"/>
          <a:lstStyle>
            <a:lvl1pPr algn="r">
              <a:lnSpc>
                <a:spcPct val="100000"/>
              </a:lnSpc>
              <a:defRPr sz="1400" b="1">
                <a:solidFill>
                  <a:schemeClr val="tx1"/>
                </a:solidFill>
              </a:defRPr>
            </a:lvl1pPr>
          </a:lstStyle>
          <a:p>
            <a:fld id="{B4CBCABD-A162-4C47-826F-E69D63ADF830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9" name="Диаграмма 4"/>
          <p:cNvSpPr>
            <a:spLocks noGrp="1"/>
          </p:cNvSpPr>
          <p:nvPr>
            <p:ph type="chart" sz="quarter" idx="16"/>
          </p:nvPr>
        </p:nvSpPr>
        <p:spPr>
          <a:xfrm>
            <a:off x="1081088" y="2298700"/>
            <a:ext cx="7383463" cy="2662406"/>
          </a:xfrm>
        </p:spPr>
        <p:txBody>
          <a:bodyPr/>
          <a:lstStyle/>
          <a:p>
            <a:endParaRPr lang="ru-RU"/>
          </a:p>
        </p:txBody>
      </p:sp>
      <p:sp>
        <p:nvSpPr>
          <p:cNvPr id="12" name="Диаграмма 7"/>
          <p:cNvSpPr>
            <a:spLocks noGrp="1"/>
          </p:cNvSpPr>
          <p:nvPr>
            <p:ph type="chart" sz="quarter" idx="17"/>
          </p:nvPr>
        </p:nvSpPr>
        <p:spPr>
          <a:xfrm>
            <a:off x="1081088" y="5454206"/>
            <a:ext cx="7383463" cy="3034157"/>
          </a:xfrm>
        </p:spPr>
        <p:txBody>
          <a:bodyPr/>
          <a:lstStyle/>
          <a:p>
            <a:endParaRPr lang="ru-RU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1088" y="574676"/>
            <a:ext cx="15176499" cy="113506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13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1081088" y="8981463"/>
            <a:ext cx="12580937" cy="323850"/>
          </a:xfrm>
          <a:prstGeom prst="rect">
            <a:avLst/>
          </a:prstGeom>
        </p:spPr>
        <p:txBody>
          <a:bodyPr lIns="0" tIns="0" rIns="0" bIns="61200" anchor="b"/>
          <a:lstStyle>
            <a:lvl1pPr>
              <a:lnSpc>
                <a:spcPct val="100000"/>
              </a:lnSpc>
              <a:defRPr sz="1400">
                <a:solidFill>
                  <a:schemeClr val="tx1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16"/>
          </p:nvPr>
        </p:nvSpPr>
        <p:spPr>
          <a:xfrm>
            <a:off x="1081088" y="7042826"/>
            <a:ext cx="12580937" cy="1445537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  <a:endParaRPr lang="ru-RU" dirty="0"/>
          </a:p>
        </p:txBody>
      </p:sp>
      <p:sp>
        <p:nvSpPr>
          <p:cNvPr id="5" name="Диаграмма 4"/>
          <p:cNvSpPr>
            <a:spLocks noGrp="1"/>
          </p:cNvSpPr>
          <p:nvPr>
            <p:ph type="chart" sz="quarter" idx="17"/>
          </p:nvPr>
        </p:nvSpPr>
        <p:spPr>
          <a:xfrm>
            <a:off x="1081088" y="2298700"/>
            <a:ext cx="7381875" cy="4413250"/>
          </a:xfrm>
        </p:spPr>
        <p:txBody>
          <a:bodyPr/>
          <a:lstStyle/>
          <a:p>
            <a:endParaRPr lang="ru-RU"/>
          </a:p>
        </p:txBody>
      </p:sp>
      <p:sp>
        <p:nvSpPr>
          <p:cNvPr id="16" name="Диаграмма 4"/>
          <p:cNvSpPr>
            <a:spLocks noGrp="1"/>
          </p:cNvSpPr>
          <p:nvPr>
            <p:ph type="chart" sz="quarter" idx="18"/>
          </p:nvPr>
        </p:nvSpPr>
        <p:spPr>
          <a:xfrm>
            <a:off x="8874125" y="2298700"/>
            <a:ext cx="7381875" cy="4413250"/>
          </a:xfrm>
        </p:spPr>
        <p:txBody>
          <a:bodyPr/>
          <a:lstStyle/>
          <a:p>
            <a:endParaRPr lang="ru-RU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349225" y="8970963"/>
            <a:ext cx="914400" cy="334350"/>
          </a:xfrm>
          <a:prstGeom prst="rect">
            <a:avLst/>
          </a:prstGeom>
          <a:noFill/>
          <a:ln w="25400">
            <a:noFill/>
          </a:ln>
        </p:spPr>
        <p:txBody>
          <a:bodyPr vert="horz" lIns="36000" tIns="0" rIns="36000" bIns="54000" rtlCol="0" anchor="b"/>
          <a:lstStyle>
            <a:lvl1pPr algn="r">
              <a:lnSpc>
                <a:spcPct val="100000"/>
              </a:lnSpc>
              <a:defRPr sz="1400" b="1">
                <a:solidFill>
                  <a:schemeClr val="tx1"/>
                </a:solidFill>
              </a:defRPr>
            </a:lvl1pPr>
          </a:lstStyle>
          <a:p>
            <a:fld id="{B4CBCABD-A162-4C47-826F-E69D63ADF830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1088" y="574676"/>
            <a:ext cx="15176499" cy="113506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13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1081088" y="8981463"/>
            <a:ext cx="12580937" cy="323850"/>
          </a:xfrm>
          <a:prstGeom prst="rect">
            <a:avLst/>
          </a:prstGeom>
        </p:spPr>
        <p:txBody>
          <a:bodyPr lIns="0" tIns="0" rIns="0" bIns="61200" anchor="b"/>
          <a:lstStyle>
            <a:lvl1pPr>
              <a:lnSpc>
                <a:spcPct val="100000"/>
              </a:lnSpc>
              <a:defRPr sz="1400">
                <a:solidFill>
                  <a:schemeClr val="tx1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16"/>
          </p:nvPr>
        </p:nvSpPr>
        <p:spPr>
          <a:xfrm>
            <a:off x="1081088" y="2298701"/>
            <a:ext cx="7381875" cy="11402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  <a:endParaRPr lang="ru-RU" dirty="0"/>
          </a:p>
        </p:txBody>
      </p:sp>
      <p:sp>
        <p:nvSpPr>
          <p:cNvPr id="5" name="Диаграмма 4"/>
          <p:cNvSpPr>
            <a:spLocks noGrp="1"/>
          </p:cNvSpPr>
          <p:nvPr>
            <p:ph type="chart" sz="quarter" idx="17"/>
          </p:nvPr>
        </p:nvSpPr>
        <p:spPr>
          <a:xfrm>
            <a:off x="1081088" y="3796748"/>
            <a:ext cx="7381875" cy="4691614"/>
          </a:xfrm>
        </p:spPr>
        <p:txBody>
          <a:bodyPr/>
          <a:lstStyle/>
          <a:p>
            <a:endParaRPr lang="ru-RU"/>
          </a:p>
        </p:txBody>
      </p:sp>
      <p:sp>
        <p:nvSpPr>
          <p:cNvPr id="16" name="Диаграмма 4"/>
          <p:cNvSpPr>
            <a:spLocks noGrp="1"/>
          </p:cNvSpPr>
          <p:nvPr>
            <p:ph type="chart" sz="quarter" idx="18"/>
          </p:nvPr>
        </p:nvSpPr>
        <p:spPr>
          <a:xfrm>
            <a:off x="8874125" y="3796748"/>
            <a:ext cx="7381875" cy="4691613"/>
          </a:xfrm>
        </p:spPr>
        <p:txBody>
          <a:bodyPr/>
          <a:lstStyle/>
          <a:p>
            <a:endParaRPr lang="ru-RU"/>
          </a:p>
        </p:txBody>
      </p:sp>
      <p:sp>
        <p:nvSpPr>
          <p:cNvPr id="9" name="Текст 9"/>
          <p:cNvSpPr>
            <a:spLocks noGrp="1"/>
          </p:cNvSpPr>
          <p:nvPr>
            <p:ph type="body" sz="quarter" idx="19"/>
          </p:nvPr>
        </p:nvSpPr>
        <p:spPr>
          <a:xfrm>
            <a:off x="8874125" y="2298701"/>
            <a:ext cx="7381875" cy="1140238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349225" y="8970963"/>
            <a:ext cx="914400" cy="334350"/>
          </a:xfrm>
          <a:prstGeom prst="rect">
            <a:avLst/>
          </a:prstGeom>
          <a:noFill/>
          <a:ln w="25400">
            <a:noFill/>
          </a:ln>
        </p:spPr>
        <p:txBody>
          <a:bodyPr vert="horz" lIns="36000" tIns="0" rIns="36000" bIns="54000" rtlCol="0" anchor="b"/>
          <a:lstStyle>
            <a:lvl1pPr algn="r">
              <a:lnSpc>
                <a:spcPct val="100000"/>
              </a:lnSpc>
              <a:defRPr sz="1400" b="1">
                <a:solidFill>
                  <a:schemeClr val="tx1"/>
                </a:solidFill>
              </a:defRPr>
            </a:lvl1pPr>
          </a:lstStyle>
          <a:p>
            <a:fld id="{B4CBCABD-A162-4C47-826F-E69D63ADF830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 и диаграммы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1088" y="574676"/>
            <a:ext cx="15176499" cy="113506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13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1081088" y="8981463"/>
            <a:ext cx="12580937" cy="323850"/>
          </a:xfrm>
          <a:prstGeom prst="rect">
            <a:avLst/>
          </a:prstGeom>
        </p:spPr>
        <p:txBody>
          <a:bodyPr lIns="0" tIns="0" rIns="0" bIns="61200" anchor="b"/>
          <a:lstStyle>
            <a:lvl1pPr>
              <a:lnSpc>
                <a:spcPct val="100000"/>
              </a:lnSpc>
              <a:defRPr sz="1400">
                <a:solidFill>
                  <a:schemeClr val="tx1"/>
                </a:solidFill>
              </a:defRPr>
            </a:lvl1pPr>
          </a:lstStyle>
          <a:p>
            <a:endParaRPr lang="ru-RU"/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16"/>
          </p:nvPr>
        </p:nvSpPr>
        <p:spPr>
          <a:xfrm>
            <a:off x="1081088" y="7042826"/>
            <a:ext cx="12580937" cy="1445537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иаграмма 4"/>
          <p:cNvSpPr>
            <a:spLocks noGrp="1"/>
          </p:cNvSpPr>
          <p:nvPr>
            <p:ph type="chart" sz="quarter" idx="17"/>
          </p:nvPr>
        </p:nvSpPr>
        <p:spPr>
          <a:xfrm>
            <a:off x="1081088" y="2298700"/>
            <a:ext cx="7381875" cy="4413250"/>
          </a:xfrm>
        </p:spPr>
        <p:txBody>
          <a:bodyPr/>
          <a:lstStyle/>
          <a:p>
            <a:endParaRPr lang="ru-RU"/>
          </a:p>
        </p:txBody>
      </p:sp>
      <p:sp>
        <p:nvSpPr>
          <p:cNvPr id="16" name="Диаграмма 4"/>
          <p:cNvSpPr>
            <a:spLocks noGrp="1"/>
          </p:cNvSpPr>
          <p:nvPr>
            <p:ph type="chart" sz="quarter" idx="18"/>
          </p:nvPr>
        </p:nvSpPr>
        <p:spPr>
          <a:xfrm>
            <a:off x="8874125" y="2298700"/>
            <a:ext cx="7381875" cy="4413250"/>
          </a:xfrm>
        </p:spPr>
        <p:txBody>
          <a:bodyPr/>
          <a:lstStyle/>
          <a:p>
            <a:endParaRPr lang="ru-RU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349225" y="8970963"/>
            <a:ext cx="914400" cy="334350"/>
          </a:xfrm>
          <a:prstGeom prst="rect">
            <a:avLst/>
          </a:prstGeom>
          <a:noFill/>
          <a:ln w="25400">
            <a:noFill/>
          </a:ln>
        </p:spPr>
        <p:txBody>
          <a:bodyPr vert="horz" lIns="36000" tIns="0" rIns="36000" bIns="54000" rtlCol="0" anchor="b"/>
          <a:lstStyle>
            <a:lvl1pPr algn="r">
              <a:lnSpc>
                <a:spcPct val="100000"/>
              </a:lnSpc>
              <a:defRPr sz="1400" b="1">
                <a:solidFill>
                  <a:schemeClr val="tx1"/>
                </a:solidFill>
              </a:defRPr>
            </a:lvl1pPr>
          </a:lstStyle>
          <a:p>
            <a:fld id="{B4CBCABD-A162-4C47-826F-E69D63ADF83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 и диаграммы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1088" y="574676"/>
            <a:ext cx="15176499" cy="113506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13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1081088" y="8981463"/>
            <a:ext cx="12580937" cy="323850"/>
          </a:xfrm>
          <a:prstGeom prst="rect">
            <a:avLst/>
          </a:prstGeom>
        </p:spPr>
        <p:txBody>
          <a:bodyPr lIns="0" tIns="0" rIns="0" bIns="61200" anchor="b"/>
          <a:lstStyle>
            <a:lvl1pPr>
              <a:lnSpc>
                <a:spcPct val="100000"/>
              </a:lnSpc>
              <a:defRPr sz="1400">
                <a:solidFill>
                  <a:schemeClr val="tx1"/>
                </a:solidFill>
              </a:defRPr>
            </a:lvl1pPr>
          </a:lstStyle>
          <a:p>
            <a:endParaRPr lang="ru-RU"/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16"/>
          </p:nvPr>
        </p:nvSpPr>
        <p:spPr>
          <a:xfrm>
            <a:off x="1081088" y="2298701"/>
            <a:ext cx="7381875" cy="11402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иаграмма 4"/>
          <p:cNvSpPr>
            <a:spLocks noGrp="1"/>
          </p:cNvSpPr>
          <p:nvPr>
            <p:ph type="chart" sz="quarter" idx="17"/>
          </p:nvPr>
        </p:nvSpPr>
        <p:spPr>
          <a:xfrm>
            <a:off x="1081088" y="3796748"/>
            <a:ext cx="7381875" cy="4691614"/>
          </a:xfrm>
        </p:spPr>
        <p:txBody>
          <a:bodyPr/>
          <a:lstStyle/>
          <a:p>
            <a:endParaRPr lang="ru-RU"/>
          </a:p>
        </p:txBody>
      </p:sp>
      <p:sp>
        <p:nvSpPr>
          <p:cNvPr id="16" name="Диаграмма 4"/>
          <p:cNvSpPr>
            <a:spLocks noGrp="1"/>
          </p:cNvSpPr>
          <p:nvPr>
            <p:ph type="chart" sz="quarter" idx="18"/>
          </p:nvPr>
        </p:nvSpPr>
        <p:spPr>
          <a:xfrm>
            <a:off x="8874125" y="3796748"/>
            <a:ext cx="7381875" cy="4691613"/>
          </a:xfrm>
        </p:spPr>
        <p:txBody>
          <a:bodyPr/>
          <a:lstStyle/>
          <a:p>
            <a:endParaRPr lang="ru-RU"/>
          </a:p>
        </p:txBody>
      </p:sp>
      <p:sp>
        <p:nvSpPr>
          <p:cNvPr id="9" name="Текст 9"/>
          <p:cNvSpPr>
            <a:spLocks noGrp="1"/>
          </p:cNvSpPr>
          <p:nvPr>
            <p:ph type="body" sz="quarter" idx="19"/>
          </p:nvPr>
        </p:nvSpPr>
        <p:spPr>
          <a:xfrm>
            <a:off x="8874125" y="2298701"/>
            <a:ext cx="7381875" cy="11402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349225" y="8970963"/>
            <a:ext cx="914400" cy="334350"/>
          </a:xfrm>
          <a:prstGeom prst="rect">
            <a:avLst/>
          </a:prstGeom>
          <a:noFill/>
          <a:ln w="25400">
            <a:noFill/>
          </a:ln>
        </p:spPr>
        <p:txBody>
          <a:bodyPr vert="horz" lIns="36000" tIns="0" rIns="36000" bIns="54000" rtlCol="0" anchor="b"/>
          <a:lstStyle>
            <a:lvl1pPr algn="r">
              <a:lnSpc>
                <a:spcPct val="100000"/>
              </a:lnSpc>
              <a:defRPr sz="1400" b="1">
                <a:solidFill>
                  <a:schemeClr val="tx1"/>
                </a:solidFill>
              </a:defRPr>
            </a:lvl1pPr>
          </a:lstStyle>
          <a:p>
            <a:fld id="{B4CBCABD-A162-4C47-826F-E69D63ADF83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2412000" y="2298701"/>
            <a:ext cx="12513088" cy="3536042"/>
          </a:xfrm>
        </p:spPr>
        <p:txBody>
          <a:bodyPr anchor="b">
            <a:noAutofit/>
          </a:bodyPr>
          <a:lstStyle>
            <a:lvl1pPr algn="l">
              <a:defRPr sz="8400" b="0"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</a:t>
            </a:r>
            <a:br>
              <a:rPr lang="ru-RU"/>
            </a:br>
            <a:r>
              <a:rPr lang="ru-RU"/>
              <a:t>заголовка</a:t>
            </a:r>
            <a:endParaRPr lang="en-US"/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2412000" y="6224400"/>
            <a:ext cx="12550188" cy="1379974"/>
          </a:xfrm>
        </p:spPr>
        <p:txBody>
          <a:bodyPr lIns="72000" tIns="0" anchor="t">
            <a:noAutofit/>
          </a:bodyPr>
          <a:lstStyle>
            <a:lvl1pPr marL="0" indent="0" algn="l">
              <a:buNone/>
              <a:defRPr sz="2400" b="0">
                <a:solidFill>
                  <a:schemeClr val="tx1"/>
                </a:solidFill>
              </a:defRPr>
            </a:lvl1pPr>
            <a:lvl2pPr marL="650138" indent="0" algn="ctr">
              <a:buNone/>
              <a:defRPr sz="2560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ru-RU"/>
              <a:t>Образец подзаголовка</a:t>
            </a:r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81" userDrawn="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изображения и подпис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1088" y="574676"/>
            <a:ext cx="15176499" cy="113506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13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1081088" y="8981463"/>
            <a:ext cx="12580937" cy="323850"/>
          </a:xfrm>
          <a:prstGeom prst="rect">
            <a:avLst/>
          </a:prstGeom>
        </p:spPr>
        <p:txBody>
          <a:bodyPr lIns="0" tIns="0" rIns="0" bIns="61200" anchor="b"/>
          <a:lstStyle>
            <a:lvl1pPr>
              <a:lnSpc>
                <a:spcPct val="100000"/>
              </a:lnSpc>
              <a:defRPr sz="1400">
                <a:solidFill>
                  <a:schemeClr val="tx1"/>
                </a:solidFill>
              </a:defRPr>
            </a:lvl1pPr>
          </a:lstStyle>
          <a:p>
            <a:endParaRPr lang="ru-RU"/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16"/>
          </p:nvPr>
        </p:nvSpPr>
        <p:spPr>
          <a:xfrm>
            <a:off x="1081088" y="7042826"/>
            <a:ext cx="4814887" cy="1445537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</p:txBody>
      </p:sp>
      <p:sp>
        <p:nvSpPr>
          <p:cNvPr id="9" name="Текст 9"/>
          <p:cNvSpPr>
            <a:spLocks noGrp="1"/>
          </p:cNvSpPr>
          <p:nvPr>
            <p:ph type="body" sz="quarter" idx="17"/>
          </p:nvPr>
        </p:nvSpPr>
        <p:spPr>
          <a:xfrm>
            <a:off x="6265863" y="7042826"/>
            <a:ext cx="4814887" cy="1445537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2" name="Текст 9"/>
          <p:cNvSpPr>
            <a:spLocks noGrp="1"/>
          </p:cNvSpPr>
          <p:nvPr>
            <p:ph type="body" sz="quarter" idx="18"/>
          </p:nvPr>
        </p:nvSpPr>
        <p:spPr>
          <a:xfrm>
            <a:off x="11442701" y="7042826"/>
            <a:ext cx="4814887" cy="1445537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Рисунок 3"/>
          <p:cNvSpPr>
            <a:spLocks noGrp="1"/>
          </p:cNvSpPr>
          <p:nvPr>
            <p:ph type="pic" sz="quarter" idx="19"/>
          </p:nvPr>
        </p:nvSpPr>
        <p:spPr>
          <a:xfrm>
            <a:off x="1081088" y="2298700"/>
            <a:ext cx="4814887" cy="4432300"/>
          </a:xfrm>
        </p:spPr>
        <p:txBody>
          <a:bodyPr/>
          <a:lstStyle/>
          <a:p>
            <a:endParaRPr lang="ru-RU"/>
          </a:p>
        </p:txBody>
      </p:sp>
      <p:sp>
        <p:nvSpPr>
          <p:cNvPr id="14" name="Рисунок 3"/>
          <p:cNvSpPr>
            <a:spLocks noGrp="1"/>
          </p:cNvSpPr>
          <p:nvPr>
            <p:ph type="pic" sz="quarter" idx="20"/>
          </p:nvPr>
        </p:nvSpPr>
        <p:spPr>
          <a:xfrm>
            <a:off x="6256338" y="2298700"/>
            <a:ext cx="4814887" cy="4432300"/>
          </a:xfrm>
        </p:spPr>
        <p:txBody>
          <a:bodyPr/>
          <a:lstStyle/>
          <a:p>
            <a:endParaRPr lang="ru-RU"/>
          </a:p>
        </p:txBody>
      </p:sp>
      <p:sp>
        <p:nvSpPr>
          <p:cNvPr id="15" name="Рисунок 3"/>
          <p:cNvSpPr>
            <a:spLocks noGrp="1"/>
          </p:cNvSpPr>
          <p:nvPr>
            <p:ph type="pic" sz="quarter" idx="21"/>
          </p:nvPr>
        </p:nvSpPr>
        <p:spPr>
          <a:xfrm>
            <a:off x="11441113" y="2298700"/>
            <a:ext cx="4814887" cy="4432300"/>
          </a:xfrm>
        </p:spPr>
        <p:txBody>
          <a:bodyPr/>
          <a:lstStyle/>
          <a:p>
            <a:endParaRPr lang="ru-RU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349225" y="8970963"/>
            <a:ext cx="914400" cy="334350"/>
          </a:xfrm>
          <a:prstGeom prst="rect">
            <a:avLst/>
          </a:prstGeom>
          <a:noFill/>
          <a:ln w="25400">
            <a:noFill/>
          </a:ln>
        </p:spPr>
        <p:txBody>
          <a:bodyPr vert="horz" lIns="36000" tIns="0" rIns="36000" bIns="54000" rtlCol="0" anchor="b"/>
          <a:lstStyle>
            <a:lvl1pPr algn="r">
              <a:lnSpc>
                <a:spcPct val="100000"/>
              </a:lnSpc>
              <a:defRPr sz="1400" b="1">
                <a:solidFill>
                  <a:schemeClr val="tx1"/>
                </a:solidFill>
              </a:defRPr>
            </a:lvl1pPr>
          </a:lstStyle>
          <a:p>
            <a:fld id="{B4CBCABD-A162-4C47-826F-E69D63ADF83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, скрин iPhone и текст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1088" y="576000"/>
            <a:ext cx="15176500" cy="1116965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11" name="Объект 10"/>
          <p:cNvSpPr>
            <a:spLocks noGrp="1"/>
          </p:cNvSpPr>
          <p:nvPr>
            <p:ph sz="quarter" idx="14"/>
          </p:nvPr>
        </p:nvSpPr>
        <p:spPr>
          <a:xfrm>
            <a:off x="6256337" y="2298700"/>
            <a:ext cx="10001251" cy="6189663"/>
          </a:xfrm>
        </p:spPr>
        <p:txBody>
          <a:bodyPr tIns="10800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13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1081088" y="8981463"/>
            <a:ext cx="12580937" cy="323850"/>
          </a:xfrm>
          <a:prstGeom prst="rect">
            <a:avLst/>
          </a:prstGeom>
        </p:spPr>
        <p:txBody>
          <a:bodyPr lIns="0" tIns="0" rIns="0" bIns="61200" anchor="b"/>
          <a:lstStyle>
            <a:lvl1pPr>
              <a:lnSpc>
                <a:spcPct val="100000"/>
              </a:lnSpc>
              <a:defRPr sz="1400"/>
            </a:lvl1pPr>
          </a:lstStyle>
          <a:p>
            <a:endParaRPr lang="ru-RU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349225" y="8970963"/>
            <a:ext cx="914400" cy="334350"/>
          </a:xfrm>
          <a:prstGeom prst="rect">
            <a:avLst/>
          </a:prstGeom>
          <a:noFill/>
          <a:ln w="25400">
            <a:noFill/>
          </a:ln>
        </p:spPr>
        <p:txBody>
          <a:bodyPr vert="horz" lIns="36000" tIns="0" rIns="36000" bIns="54000" rtlCol="0" anchor="b"/>
          <a:lstStyle>
            <a:lvl1pPr algn="r">
              <a:lnSpc>
                <a:spcPct val="100000"/>
              </a:lnSpc>
              <a:defRPr sz="1400" b="1">
                <a:solidFill>
                  <a:schemeClr val="tx1"/>
                </a:solidFill>
              </a:defRPr>
            </a:lvl1pPr>
          </a:lstStyle>
          <a:p>
            <a:fld id="{B4CBCABD-A162-4C47-826F-E69D63ADF830}" type="slidenum">
              <a:rPr lang="ru-RU" smtClean="0"/>
              <a:pPr/>
              <a:t>‹#›</a:t>
            </a:fld>
            <a:endParaRPr lang="ru-RU"/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36758907-78F1-674D-88C9-96C8CA3E7F5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625" y="1664390"/>
            <a:ext cx="3656944" cy="7277998"/>
          </a:xfrm>
          <a:prstGeom prst="rect">
            <a:avLst/>
          </a:prstGeom>
        </p:spPr>
      </p:pic>
      <p:sp>
        <p:nvSpPr>
          <p:cNvPr id="15" name="Рисунок 8">
            <a:extLst>
              <a:ext uri="{FF2B5EF4-FFF2-40B4-BE49-F238E27FC236}">
                <a16:creationId xmlns:a16="http://schemas.microsoft.com/office/drawing/2014/main" id="{A3E32ACB-E574-EE4E-A348-1694FE07621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313402" y="2126285"/>
            <a:ext cx="2929390" cy="6354208"/>
          </a:xfrm>
          <a:custGeom>
            <a:avLst/>
            <a:gdLst>
              <a:gd name="connsiteX0" fmla="*/ 0 w 4337331"/>
              <a:gd name="connsiteY0" fmla="*/ 432128 h 9435313"/>
              <a:gd name="connsiteX1" fmla="*/ 432128 w 4337331"/>
              <a:gd name="connsiteY1" fmla="*/ 0 h 9435313"/>
              <a:gd name="connsiteX2" fmla="*/ 3905203 w 4337331"/>
              <a:gd name="connsiteY2" fmla="*/ 0 h 9435313"/>
              <a:gd name="connsiteX3" fmla="*/ 4337331 w 4337331"/>
              <a:gd name="connsiteY3" fmla="*/ 432128 h 9435313"/>
              <a:gd name="connsiteX4" fmla="*/ 4337331 w 4337331"/>
              <a:gd name="connsiteY4" fmla="*/ 9003185 h 9435313"/>
              <a:gd name="connsiteX5" fmla="*/ 3905203 w 4337331"/>
              <a:gd name="connsiteY5" fmla="*/ 9435313 h 9435313"/>
              <a:gd name="connsiteX6" fmla="*/ 432128 w 4337331"/>
              <a:gd name="connsiteY6" fmla="*/ 9435313 h 9435313"/>
              <a:gd name="connsiteX7" fmla="*/ 0 w 4337331"/>
              <a:gd name="connsiteY7" fmla="*/ 9003185 h 9435313"/>
              <a:gd name="connsiteX8" fmla="*/ 0 w 4337331"/>
              <a:gd name="connsiteY8" fmla="*/ 432128 h 9435313"/>
              <a:gd name="connsiteX0" fmla="*/ 0 w 4337331"/>
              <a:gd name="connsiteY0" fmla="*/ 439680 h 9442865"/>
              <a:gd name="connsiteX1" fmla="*/ 432128 w 4337331"/>
              <a:gd name="connsiteY1" fmla="*/ 7552 h 9442865"/>
              <a:gd name="connsiteX2" fmla="*/ 826916 w 4337331"/>
              <a:gd name="connsiteY2" fmla="*/ 0 h 9442865"/>
              <a:gd name="connsiteX3" fmla="*/ 3905203 w 4337331"/>
              <a:gd name="connsiteY3" fmla="*/ 7552 h 9442865"/>
              <a:gd name="connsiteX4" fmla="*/ 4337331 w 4337331"/>
              <a:gd name="connsiteY4" fmla="*/ 439680 h 9442865"/>
              <a:gd name="connsiteX5" fmla="*/ 4337331 w 4337331"/>
              <a:gd name="connsiteY5" fmla="*/ 9010737 h 9442865"/>
              <a:gd name="connsiteX6" fmla="*/ 3905203 w 4337331"/>
              <a:gd name="connsiteY6" fmla="*/ 9442865 h 9442865"/>
              <a:gd name="connsiteX7" fmla="*/ 432128 w 4337331"/>
              <a:gd name="connsiteY7" fmla="*/ 9442865 h 9442865"/>
              <a:gd name="connsiteX8" fmla="*/ 0 w 4337331"/>
              <a:gd name="connsiteY8" fmla="*/ 9010737 h 9442865"/>
              <a:gd name="connsiteX9" fmla="*/ 0 w 4337331"/>
              <a:gd name="connsiteY9" fmla="*/ 439680 h 9442865"/>
              <a:gd name="connsiteX0" fmla="*/ 0 w 4337331"/>
              <a:gd name="connsiteY0" fmla="*/ 439680 h 9442865"/>
              <a:gd name="connsiteX1" fmla="*/ 432128 w 4337331"/>
              <a:gd name="connsiteY1" fmla="*/ 7552 h 9442865"/>
              <a:gd name="connsiteX2" fmla="*/ 826916 w 4337331"/>
              <a:gd name="connsiteY2" fmla="*/ 0 h 9442865"/>
              <a:gd name="connsiteX3" fmla="*/ 3514236 w 4337331"/>
              <a:gd name="connsiteY3" fmla="*/ 5080 h 9442865"/>
              <a:gd name="connsiteX4" fmla="*/ 3905203 w 4337331"/>
              <a:gd name="connsiteY4" fmla="*/ 7552 h 9442865"/>
              <a:gd name="connsiteX5" fmla="*/ 4337331 w 4337331"/>
              <a:gd name="connsiteY5" fmla="*/ 439680 h 9442865"/>
              <a:gd name="connsiteX6" fmla="*/ 4337331 w 4337331"/>
              <a:gd name="connsiteY6" fmla="*/ 9010737 h 9442865"/>
              <a:gd name="connsiteX7" fmla="*/ 3905203 w 4337331"/>
              <a:gd name="connsiteY7" fmla="*/ 9442865 h 9442865"/>
              <a:gd name="connsiteX8" fmla="*/ 432128 w 4337331"/>
              <a:gd name="connsiteY8" fmla="*/ 9442865 h 9442865"/>
              <a:gd name="connsiteX9" fmla="*/ 0 w 4337331"/>
              <a:gd name="connsiteY9" fmla="*/ 9010737 h 9442865"/>
              <a:gd name="connsiteX10" fmla="*/ 0 w 4337331"/>
              <a:gd name="connsiteY10" fmla="*/ 439680 h 9442865"/>
              <a:gd name="connsiteX0" fmla="*/ 0 w 4337331"/>
              <a:gd name="connsiteY0" fmla="*/ 439680 h 9442865"/>
              <a:gd name="connsiteX1" fmla="*/ 432128 w 4337331"/>
              <a:gd name="connsiteY1" fmla="*/ 7552 h 9442865"/>
              <a:gd name="connsiteX2" fmla="*/ 826916 w 4337331"/>
              <a:gd name="connsiteY2" fmla="*/ 0 h 9442865"/>
              <a:gd name="connsiteX3" fmla="*/ 3514236 w 4337331"/>
              <a:gd name="connsiteY3" fmla="*/ 5080 h 9442865"/>
              <a:gd name="connsiteX4" fmla="*/ 3905203 w 4337331"/>
              <a:gd name="connsiteY4" fmla="*/ 7552 h 9442865"/>
              <a:gd name="connsiteX5" fmla="*/ 4337331 w 4337331"/>
              <a:gd name="connsiteY5" fmla="*/ 439680 h 9442865"/>
              <a:gd name="connsiteX6" fmla="*/ 4337331 w 4337331"/>
              <a:gd name="connsiteY6" fmla="*/ 9010737 h 9442865"/>
              <a:gd name="connsiteX7" fmla="*/ 3905203 w 4337331"/>
              <a:gd name="connsiteY7" fmla="*/ 9442865 h 9442865"/>
              <a:gd name="connsiteX8" fmla="*/ 432128 w 4337331"/>
              <a:gd name="connsiteY8" fmla="*/ 9442865 h 9442865"/>
              <a:gd name="connsiteX9" fmla="*/ 0 w 4337331"/>
              <a:gd name="connsiteY9" fmla="*/ 9010737 h 9442865"/>
              <a:gd name="connsiteX10" fmla="*/ 0 w 4337331"/>
              <a:gd name="connsiteY10" fmla="*/ 439680 h 9442865"/>
              <a:gd name="connsiteX0" fmla="*/ 0 w 4337331"/>
              <a:gd name="connsiteY0" fmla="*/ 439680 h 9442865"/>
              <a:gd name="connsiteX1" fmla="*/ 432128 w 4337331"/>
              <a:gd name="connsiteY1" fmla="*/ 7552 h 9442865"/>
              <a:gd name="connsiteX2" fmla="*/ 826916 w 4337331"/>
              <a:gd name="connsiteY2" fmla="*/ 0 h 9442865"/>
              <a:gd name="connsiteX3" fmla="*/ 3514236 w 4337331"/>
              <a:gd name="connsiteY3" fmla="*/ 5080 h 9442865"/>
              <a:gd name="connsiteX4" fmla="*/ 3905203 w 4337331"/>
              <a:gd name="connsiteY4" fmla="*/ 7552 h 9442865"/>
              <a:gd name="connsiteX5" fmla="*/ 4337331 w 4337331"/>
              <a:gd name="connsiteY5" fmla="*/ 439680 h 9442865"/>
              <a:gd name="connsiteX6" fmla="*/ 4337331 w 4337331"/>
              <a:gd name="connsiteY6" fmla="*/ 9010737 h 9442865"/>
              <a:gd name="connsiteX7" fmla="*/ 3905203 w 4337331"/>
              <a:gd name="connsiteY7" fmla="*/ 9442865 h 9442865"/>
              <a:gd name="connsiteX8" fmla="*/ 432128 w 4337331"/>
              <a:gd name="connsiteY8" fmla="*/ 9442865 h 9442865"/>
              <a:gd name="connsiteX9" fmla="*/ 0 w 4337331"/>
              <a:gd name="connsiteY9" fmla="*/ 9010737 h 9442865"/>
              <a:gd name="connsiteX10" fmla="*/ 0 w 4337331"/>
              <a:gd name="connsiteY10" fmla="*/ 439680 h 9442865"/>
              <a:gd name="connsiteX0" fmla="*/ 0 w 4337331"/>
              <a:gd name="connsiteY0" fmla="*/ 440615 h 9443800"/>
              <a:gd name="connsiteX1" fmla="*/ 432128 w 4337331"/>
              <a:gd name="connsiteY1" fmla="*/ 8487 h 9443800"/>
              <a:gd name="connsiteX2" fmla="*/ 826916 w 4337331"/>
              <a:gd name="connsiteY2" fmla="*/ 935 h 9443800"/>
              <a:gd name="connsiteX3" fmla="*/ 3514236 w 4337331"/>
              <a:gd name="connsiteY3" fmla="*/ 6015 h 9443800"/>
              <a:gd name="connsiteX4" fmla="*/ 3905203 w 4337331"/>
              <a:gd name="connsiteY4" fmla="*/ 8487 h 9443800"/>
              <a:gd name="connsiteX5" fmla="*/ 4337331 w 4337331"/>
              <a:gd name="connsiteY5" fmla="*/ 440615 h 9443800"/>
              <a:gd name="connsiteX6" fmla="*/ 4337331 w 4337331"/>
              <a:gd name="connsiteY6" fmla="*/ 9011672 h 9443800"/>
              <a:gd name="connsiteX7" fmla="*/ 3905203 w 4337331"/>
              <a:gd name="connsiteY7" fmla="*/ 9443800 h 9443800"/>
              <a:gd name="connsiteX8" fmla="*/ 432128 w 4337331"/>
              <a:gd name="connsiteY8" fmla="*/ 9443800 h 9443800"/>
              <a:gd name="connsiteX9" fmla="*/ 0 w 4337331"/>
              <a:gd name="connsiteY9" fmla="*/ 9011672 h 9443800"/>
              <a:gd name="connsiteX10" fmla="*/ 0 w 4337331"/>
              <a:gd name="connsiteY10" fmla="*/ 440615 h 9443800"/>
              <a:gd name="connsiteX0" fmla="*/ 0 w 4337331"/>
              <a:gd name="connsiteY0" fmla="*/ 440615 h 9443800"/>
              <a:gd name="connsiteX1" fmla="*/ 432128 w 4337331"/>
              <a:gd name="connsiteY1" fmla="*/ 8487 h 9443800"/>
              <a:gd name="connsiteX2" fmla="*/ 826916 w 4337331"/>
              <a:gd name="connsiteY2" fmla="*/ 935 h 9443800"/>
              <a:gd name="connsiteX3" fmla="*/ 3514236 w 4337331"/>
              <a:gd name="connsiteY3" fmla="*/ 6015 h 9443800"/>
              <a:gd name="connsiteX4" fmla="*/ 3905203 w 4337331"/>
              <a:gd name="connsiteY4" fmla="*/ 8487 h 9443800"/>
              <a:gd name="connsiteX5" fmla="*/ 4337331 w 4337331"/>
              <a:gd name="connsiteY5" fmla="*/ 440615 h 9443800"/>
              <a:gd name="connsiteX6" fmla="*/ 4337331 w 4337331"/>
              <a:gd name="connsiteY6" fmla="*/ 9011672 h 9443800"/>
              <a:gd name="connsiteX7" fmla="*/ 3905203 w 4337331"/>
              <a:gd name="connsiteY7" fmla="*/ 9443800 h 9443800"/>
              <a:gd name="connsiteX8" fmla="*/ 432128 w 4337331"/>
              <a:gd name="connsiteY8" fmla="*/ 9443800 h 9443800"/>
              <a:gd name="connsiteX9" fmla="*/ 0 w 4337331"/>
              <a:gd name="connsiteY9" fmla="*/ 9011672 h 9443800"/>
              <a:gd name="connsiteX10" fmla="*/ 0 w 4337331"/>
              <a:gd name="connsiteY10" fmla="*/ 440615 h 9443800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3514236 w 4337331"/>
              <a:gd name="connsiteY3" fmla="*/ 5601 h 9443386"/>
              <a:gd name="connsiteX4" fmla="*/ 3905203 w 4337331"/>
              <a:gd name="connsiteY4" fmla="*/ 8073 h 9443386"/>
              <a:gd name="connsiteX5" fmla="*/ 4337331 w 4337331"/>
              <a:gd name="connsiteY5" fmla="*/ 440201 h 9443386"/>
              <a:gd name="connsiteX6" fmla="*/ 4337331 w 4337331"/>
              <a:gd name="connsiteY6" fmla="*/ 9011258 h 9443386"/>
              <a:gd name="connsiteX7" fmla="*/ 3905203 w 4337331"/>
              <a:gd name="connsiteY7" fmla="*/ 9443386 h 9443386"/>
              <a:gd name="connsiteX8" fmla="*/ 432128 w 4337331"/>
              <a:gd name="connsiteY8" fmla="*/ 9443386 h 9443386"/>
              <a:gd name="connsiteX9" fmla="*/ 0 w 4337331"/>
              <a:gd name="connsiteY9" fmla="*/ 9011258 h 9443386"/>
              <a:gd name="connsiteX10" fmla="*/ 0 w 4337331"/>
              <a:gd name="connsiteY10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3514236 w 4337331"/>
              <a:gd name="connsiteY3" fmla="*/ 5601 h 9443386"/>
              <a:gd name="connsiteX4" fmla="*/ 3905203 w 4337331"/>
              <a:gd name="connsiteY4" fmla="*/ 8073 h 9443386"/>
              <a:gd name="connsiteX5" fmla="*/ 4337331 w 4337331"/>
              <a:gd name="connsiteY5" fmla="*/ 440201 h 9443386"/>
              <a:gd name="connsiteX6" fmla="*/ 4337331 w 4337331"/>
              <a:gd name="connsiteY6" fmla="*/ 9011258 h 9443386"/>
              <a:gd name="connsiteX7" fmla="*/ 3905203 w 4337331"/>
              <a:gd name="connsiteY7" fmla="*/ 9443386 h 9443386"/>
              <a:gd name="connsiteX8" fmla="*/ 432128 w 4337331"/>
              <a:gd name="connsiteY8" fmla="*/ 9443386 h 9443386"/>
              <a:gd name="connsiteX9" fmla="*/ 0 w 4337331"/>
              <a:gd name="connsiteY9" fmla="*/ 9011258 h 9443386"/>
              <a:gd name="connsiteX10" fmla="*/ 0 w 4337331"/>
              <a:gd name="connsiteY10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3117996 w 4337331"/>
              <a:gd name="connsiteY3" fmla="*/ 5601 h 9443386"/>
              <a:gd name="connsiteX4" fmla="*/ 3514236 w 4337331"/>
              <a:gd name="connsiteY4" fmla="*/ 5601 h 9443386"/>
              <a:gd name="connsiteX5" fmla="*/ 3905203 w 4337331"/>
              <a:gd name="connsiteY5" fmla="*/ 8073 h 9443386"/>
              <a:gd name="connsiteX6" fmla="*/ 4337331 w 4337331"/>
              <a:gd name="connsiteY6" fmla="*/ 440201 h 9443386"/>
              <a:gd name="connsiteX7" fmla="*/ 4337331 w 4337331"/>
              <a:gd name="connsiteY7" fmla="*/ 9011258 h 9443386"/>
              <a:gd name="connsiteX8" fmla="*/ 3905203 w 4337331"/>
              <a:gd name="connsiteY8" fmla="*/ 9443386 h 9443386"/>
              <a:gd name="connsiteX9" fmla="*/ 432128 w 4337331"/>
              <a:gd name="connsiteY9" fmla="*/ 9443386 h 9443386"/>
              <a:gd name="connsiteX10" fmla="*/ 0 w 4337331"/>
              <a:gd name="connsiteY10" fmla="*/ 9011258 h 9443386"/>
              <a:gd name="connsiteX11" fmla="*/ 0 w 4337331"/>
              <a:gd name="connsiteY11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3117996 w 4337331"/>
              <a:gd name="connsiteY3" fmla="*/ 5601 h 9443386"/>
              <a:gd name="connsiteX4" fmla="*/ 3514236 w 4337331"/>
              <a:gd name="connsiteY4" fmla="*/ 5601 h 9443386"/>
              <a:gd name="connsiteX5" fmla="*/ 3905203 w 4337331"/>
              <a:gd name="connsiteY5" fmla="*/ 8073 h 9443386"/>
              <a:gd name="connsiteX6" fmla="*/ 4337331 w 4337331"/>
              <a:gd name="connsiteY6" fmla="*/ 440201 h 9443386"/>
              <a:gd name="connsiteX7" fmla="*/ 4337331 w 4337331"/>
              <a:gd name="connsiteY7" fmla="*/ 9011258 h 9443386"/>
              <a:gd name="connsiteX8" fmla="*/ 3905203 w 4337331"/>
              <a:gd name="connsiteY8" fmla="*/ 9443386 h 9443386"/>
              <a:gd name="connsiteX9" fmla="*/ 432128 w 4337331"/>
              <a:gd name="connsiteY9" fmla="*/ 9443386 h 9443386"/>
              <a:gd name="connsiteX10" fmla="*/ 0 w 4337331"/>
              <a:gd name="connsiteY10" fmla="*/ 9011258 h 9443386"/>
              <a:gd name="connsiteX11" fmla="*/ 0 w 4337331"/>
              <a:gd name="connsiteY11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3117996 w 4337331"/>
              <a:gd name="connsiteY3" fmla="*/ 5601 h 9443386"/>
              <a:gd name="connsiteX4" fmla="*/ 3514236 w 4337331"/>
              <a:gd name="connsiteY4" fmla="*/ 5601 h 9443386"/>
              <a:gd name="connsiteX5" fmla="*/ 3905203 w 4337331"/>
              <a:gd name="connsiteY5" fmla="*/ 8073 h 9443386"/>
              <a:gd name="connsiteX6" fmla="*/ 4337331 w 4337331"/>
              <a:gd name="connsiteY6" fmla="*/ 440201 h 9443386"/>
              <a:gd name="connsiteX7" fmla="*/ 4337331 w 4337331"/>
              <a:gd name="connsiteY7" fmla="*/ 9011258 h 9443386"/>
              <a:gd name="connsiteX8" fmla="*/ 3905203 w 4337331"/>
              <a:gd name="connsiteY8" fmla="*/ 9443386 h 9443386"/>
              <a:gd name="connsiteX9" fmla="*/ 432128 w 4337331"/>
              <a:gd name="connsiteY9" fmla="*/ 9443386 h 9443386"/>
              <a:gd name="connsiteX10" fmla="*/ 0 w 4337331"/>
              <a:gd name="connsiteY10" fmla="*/ 9011258 h 9443386"/>
              <a:gd name="connsiteX11" fmla="*/ 0 w 4337331"/>
              <a:gd name="connsiteY11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3117996 w 4337331"/>
              <a:gd name="connsiteY3" fmla="*/ 5601 h 9443386"/>
              <a:gd name="connsiteX4" fmla="*/ 3514236 w 4337331"/>
              <a:gd name="connsiteY4" fmla="*/ 5601 h 9443386"/>
              <a:gd name="connsiteX5" fmla="*/ 3905203 w 4337331"/>
              <a:gd name="connsiteY5" fmla="*/ 8073 h 9443386"/>
              <a:gd name="connsiteX6" fmla="*/ 4337331 w 4337331"/>
              <a:gd name="connsiteY6" fmla="*/ 440201 h 9443386"/>
              <a:gd name="connsiteX7" fmla="*/ 4337331 w 4337331"/>
              <a:gd name="connsiteY7" fmla="*/ 9011258 h 9443386"/>
              <a:gd name="connsiteX8" fmla="*/ 3905203 w 4337331"/>
              <a:gd name="connsiteY8" fmla="*/ 9443386 h 9443386"/>
              <a:gd name="connsiteX9" fmla="*/ 432128 w 4337331"/>
              <a:gd name="connsiteY9" fmla="*/ 9443386 h 9443386"/>
              <a:gd name="connsiteX10" fmla="*/ 0 w 4337331"/>
              <a:gd name="connsiteY10" fmla="*/ 9011258 h 9443386"/>
              <a:gd name="connsiteX11" fmla="*/ 0 w 4337331"/>
              <a:gd name="connsiteY11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1157116 w 4337331"/>
              <a:gd name="connsiteY3" fmla="*/ 5601 h 9443386"/>
              <a:gd name="connsiteX4" fmla="*/ 3117996 w 4337331"/>
              <a:gd name="connsiteY4" fmla="*/ 5601 h 9443386"/>
              <a:gd name="connsiteX5" fmla="*/ 3514236 w 4337331"/>
              <a:gd name="connsiteY5" fmla="*/ 5601 h 9443386"/>
              <a:gd name="connsiteX6" fmla="*/ 3905203 w 4337331"/>
              <a:gd name="connsiteY6" fmla="*/ 8073 h 9443386"/>
              <a:gd name="connsiteX7" fmla="*/ 4337331 w 4337331"/>
              <a:gd name="connsiteY7" fmla="*/ 440201 h 9443386"/>
              <a:gd name="connsiteX8" fmla="*/ 4337331 w 4337331"/>
              <a:gd name="connsiteY8" fmla="*/ 9011258 h 9443386"/>
              <a:gd name="connsiteX9" fmla="*/ 3905203 w 4337331"/>
              <a:gd name="connsiteY9" fmla="*/ 9443386 h 9443386"/>
              <a:gd name="connsiteX10" fmla="*/ 432128 w 4337331"/>
              <a:gd name="connsiteY10" fmla="*/ 9443386 h 9443386"/>
              <a:gd name="connsiteX11" fmla="*/ 0 w 4337331"/>
              <a:gd name="connsiteY11" fmla="*/ 9011258 h 9443386"/>
              <a:gd name="connsiteX12" fmla="*/ 0 w 4337331"/>
              <a:gd name="connsiteY12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1157116 w 4337331"/>
              <a:gd name="connsiteY3" fmla="*/ 5601 h 9443386"/>
              <a:gd name="connsiteX4" fmla="*/ 3117996 w 4337331"/>
              <a:gd name="connsiteY4" fmla="*/ 5601 h 9443386"/>
              <a:gd name="connsiteX5" fmla="*/ 3514236 w 4337331"/>
              <a:gd name="connsiteY5" fmla="*/ 5601 h 9443386"/>
              <a:gd name="connsiteX6" fmla="*/ 3905203 w 4337331"/>
              <a:gd name="connsiteY6" fmla="*/ 8073 h 9443386"/>
              <a:gd name="connsiteX7" fmla="*/ 4337331 w 4337331"/>
              <a:gd name="connsiteY7" fmla="*/ 440201 h 9443386"/>
              <a:gd name="connsiteX8" fmla="*/ 4337331 w 4337331"/>
              <a:gd name="connsiteY8" fmla="*/ 9011258 h 9443386"/>
              <a:gd name="connsiteX9" fmla="*/ 3905203 w 4337331"/>
              <a:gd name="connsiteY9" fmla="*/ 9443386 h 9443386"/>
              <a:gd name="connsiteX10" fmla="*/ 432128 w 4337331"/>
              <a:gd name="connsiteY10" fmla="*/ 9443386 h 9443386"/>
              <a:gd name="connsiteX11" fmla="*/ 0 w 4337331"/>
              <a:gd name="connsiteY11" fmla="*/ 9011258 h 9443386"/>
              <a:gd name="connsiteX12" fmla="*/ 0 w 4337331"/>
              <a:gd name="connsiteY12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1207916 w 4337331"/>
              <a:gd name="connsiteY3" fmla="*/ 356121 h 9443386"/>
              <a:gd name="connsiteX4" fmla="*/ 3117996 w 4337331"/>
              <a:gd name="connsiteY4" fmla="*/ 5601 h 9443386"/>
              <a:gd name="connsiteX5" fmla="*/ 3514236 w 4337331"/>
              <a:gd name="connsiteY5" fmla="*/ 5601 h 9443386"/>
              <a:gd name="connsiteX6" fmla="*/ 3905203 w 4337331"/>
              <a:gd name="connsiteY6" fmla="*/ 8073 h 9443386"/>
              <a:gd name="connsiteX7" fmla="*/ 4337331 w 4337331"/>
              <a:gd name="connsiteY7" fmla="*/ 440201 h 9443386"/>
              <a:gd name="connsiteX8" fmla="*/ 4337331 w 4337331"/>
              <a:gd name="connsiteY8" fmla="*/ 9011258 h 9443386"/>
              <a:gd name="connsiteX9" fmla="*/ 3905203 w 4337331"/>
              <a:gd name="connsiteY9" fmla="*/ 9443386 h 9443386"/>
              <a:gd name="connsiteX10" fmla="*/ 432128 w 4337331"/>
              <a:gd name="connsiteY10" fmla="*/ 9443386 h 9443386"/>
              <a:gd name="connsiteX11" fmla="*/ 0 w 4337331"/>
              <a:gd name="connsiteY11" fmla="*/ 9011258 h 9443386"/>
              <a:gd name="connsiteX12" fmla="*/ 0 w 4337331"/>
              <a:gd name="connsiteY12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1207916 w 4337331"/>
              <a:gd name="connsiteY3" fmla="*/ 356121 h 9443386"/>
              <a:gd name="connsiteX4" fmla="*/ 3199276 w 4337331"/>
              <a:gd name="connsiteY4" fmla="*/ 356121 h 9443386"/>
              <a:gd name="connsiteX5" fmla="*/ 3514236 w 4337331"/>
              <a:gd name="connsiteY5" fmla="*/ 5601 h 9443386"/>
              <a:gd name="connsiteX6" fmla="*/ 3905203 w 4337331"/>
              <a:gd name="connsiteY6" fmla="*/ 8073 h 9443386"/>
              <a:gd name="connsiteX7" fmla="*/ 4337331 w 4337331"/>
              <a:gd name="connsiteY7" fmla="*/ 440201 h 9443386"/>
              <a:gd name="connsiteX8" fmla="*/ 4337331 w 4337331"/>
              <a:gd name="connsiteY8" fmla="*/ 9011258 h 9443386"/>
              <a:gd name="connsiteX9" fmla="*/ 3905203 w 4337331"/>
              <a:gd name="connsiteY9" fmla="*/ 9443386 h 9443386"/>
              <a:gd name="connsiteX10" fmla="*/ 432128 w 4337331"/>
              <a:gd name="connsiteY10" fmla="*/ 9443386 h 9443386"/>
              <a:gd name="connsiteX11" fmla="*/ 0 w 4337331"/>
              <a:gd name="connsiteY11" fmla="*/ 9011258 h 9443386"/>
              <a:gd name="connsiteX12" fmla="*/ 0 w 4337331"/>
              <a:gd name="connsiteY12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1207916 w 4337331"/>
              <a:gd name="connsiteY3" fmla="*/ 356121 h 9443386"/>
              <a:gd name="connsiteX4" fmla="*/ 3199276 w 4337331"/>
              <a:gd name="connsiteY4" fmla="*/ 356121 h 9443386"/>
              <a:gd name="connsiteX5" fmla="*/ 3514236 w 4337331"/>
              <a:gd name="connsiteY5" fmla="*/ 5601 h 9443386"/>
              <a:gd name="connsiteX6" fmla="*/ 3905203 w 4337331"/>
              <a:gd name="connsiteY6" fmla="*/ 8073 h 9443386"/>
              <a:gd name="connsiteX7" fmla="*/ 4337331 w 4337331"/>
              <a:gd name="connsiteY7" fmla="*/ 440201 h 9443386"/>
              <a:gd name="connsiteX8" fmla="*/ 4337331 w 4337331"/>
              <a:gd name="connsiteY8" fmla="*/ 9011258 h 9443386"/>
              <a:gd name="connsiteX9" fmla="*/ 3905203 w 4337331"/>
              <a:gd name="connsiteY9" fmla="*/ 9443386 h 9443386"/>
              <a:gd name="connsiteX10" fmla="*/ 432128 w 4337331"/>
              <a:gd name="connsiteY10" fmla="*/ 9443386 h 9443386"/>
              <a:gd name="connsiteX11" fmla="*/ 0 w 4337331"/>
              <a:gd name="connsiteY11" fmla="*/ 9011258 h 9443386"/>
              <a:gd name="connsiteX12" fmla="*/ 0 w 4337331"/>
              <a:gd name="connsiteY12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1207916 w 4337331"/>
              <a:gd name="connsiteY3" fmla="*/ 356121 h 9443386"/>
              <a:gd name="connsiteX4" fmla="*/ 3199276 w 4337331"/>
              <a:gd name="connsiteY4" fmla="*/ 356121 h 9443386"/>
              <a:gd name="connsiteX5" fmla="*/ 3514236 w 4337331"/>
              <a:gd name="connsiteY5" fmla="*/ 5601 h 9443386"/>
              <a:gd name="connsiteX6" fmla="*/ 3905203 w 4337331"/>
              <a:gd name="connsiteY6" fmla="*/ 8073 h 9443386"/>
              <a:gd name="connsiteX7" fmla="*/ 4337331 w 4337331"/>
              <a:gd name="connsiteY7" fmla="*/ 440201 h 9443386"/>
              <a:gd name="connsiteX8" fmla="*/ 4337331 w 4337331"/>
              <a:gd name="connsiteY8" fmla="*/ 9011258 h 9443386"/>
              <a:gd name="connsiteX9" fmla="*/ 3905203 w 4337331"/>
              <a:gd name="connsiteY9" fmla="*/ 9443386 h 9443386"/>
              <a:gd name="connsiteX10" fmla="*/ 432128 w 4337331"/>
              <a:gd name="connsiteY10" fmla="*/ 9443386 h 9443386"/>
              <a:gd name="connsiteX11" fmla="*/ 0 w 4337331"/>
              <a:gd name="connsiteY11" fmla="*/ 9011258 h 9443386"/>
              <a:gd name="connsiteX12" fmla="*/ 0 w 4337331"/>
              <a:gd name="connsiteY12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1207916 w 4337331"/>
              <a:gd name="connsiteY3" fmla="*/ 356121 h 9443386"/>
              <a:gd name="connsiteX4" fmla="*/ 3128156 w 4337331"/>
              <a:gd name="connsiteY4" fmla="*/ 351041 h 9443386"/>
              <a:gd name="connsiteX5" fmla="*/ 3514236 w 4337331"/>
              <a:gd name="connsiteY5" fmla="*/ 5601 h 9443386"/>
              <a:gd name="connsiteX6" fmla="*/ 3905203 w 4337331"/>
              <a:gd name="connsiteY6" fmla="*/ 8073 h 9443386"/>
              <a:gd name="connsiteX7" fmla="*/ 4337331 w 4337331"/>
              <a:gd name="connsiteY7" fmla="*/ 440201 h 9443386"/>
              <a:gd name="connsiteX8" fmla="*/ 4337331 w 4337331"/>
              <a:gd name="connsiteY8" fmla="*/ 9011258 h 9443386"/>
              <a:gd name="connsiteX9" fmla="*/ 3905203 w 4337331"/>
              <a:gd name="connsiteY9" fmla="*/ 9443386 h 9443386"/>
              <a:gd name="connsiteX10" fmla="*/ 432128 w 4337331"/>
              <a:gd name="connsiteY10" fmla="*/ 9443386 h 9443386"/>
              <a:gd name="connsiteX11" fmla="*/ 0 w 4337331"/>
              <a:gd name="connsiteY11" fmla="*/ 9011258 h 9443386"/>
              <a:gd name="connsiteX12" fmla="*/ 0 w 4337331"/>
              <a:gd name="connsiteY12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1207916 w 4337331"/>
              <a:gd name="connsiteY3" fmla="*/ 356121 h 9443386"/>
              <a:gd name="connsiteX4" fmla="*/ 3128156 w 4337331"/>
              <a:gd name="connsiteY4" fmla="*/ 351041 h 9443386"/>
              <a:gd name="connsiteX5" fmla="*/ 3514236 w 4337331"/>
              <a:gd name="connsiteY5" fmla="*/ 5601 h 9443386"/>
              <a:gd name="connsiteX6" fmla="*/ 3905203 w 4337331"/>
              <a:gd name="connsiteY6" fmla="*/ 8073 h 9443386"/>
              <a:gd name="connsiteX7" fmla="*/ 4337331 w 4337331"/>
              <a:gd name="connsiteY7" fmla="*/ 440201 h 9443386"/>
              <a:gd name="connsiteX8" fmla="*/ 4337331 w 4337331"/>
              <a:gd name="connsiteY8" fmla="*/ 9011258 h 9443386"/>
              <a:gd name="connsiteX9" fmla="*/ 3905203 w 4337331"/>
              <a:gd name="connsiteY9" fmla="*/ 9443386 h 9443386"/>
              <a:gd name="connsiteX10" fmla="*/ 432128 w 4337331"/>
              <a:gd name="connsiteY10" fmla="*/ 9443386 h 9443386"/>
              <a:gd name="connsiteX11" fmla="*/ 0 w 4337331"/>
              <a:gd name="connsiteY11" fmla="*/ 9011258 h 9443386"/>
              <a:gd name="connsiteX12" fmla="*/ 0 w 4337331"/>
              <a:gd name="connsiteY12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1207916 w 4337331"/>
              <a:gd name="connsiteY3" fmla="*/ 356121 h 9443386"/>
              <a:gd name="connsiteX4" fmla="*/ 3128156 w 4337331"/>
              <a:gd name="connsiteY4" fmla="*/ 351041 h 9443386"/>
              <a:gd name="connsiteX5" fmla="*/ 3473596 w 4337331"/>
              <a:gd name="connsiteY5" fmla="*/ 10681 h 9443386"/>
              <a:gd name="connsiteX6" fmla="*/ 3905203 w 4337331"/>
              <a:gd name="connsiteY6" fmla="*/ 8073 h 9443386"/>
              <a:gd name="connsiteX7" fmla="*/ 4337331 w 4337331"/>
              <a:gd name="connsiteY7" fmla="*/ 440201 h 9443386"/>
              <a:gd name="connsiteX8" fmla="*/ 4337331 w 4337331"/>
              <a:gd name="connsiteY8" fmla="*/ 9011258 h 9443386"/>
              <a:gd name="connsiteX9" fmla="*/ 3905203 w 4337331"/>
              <a:gd name="connsiteY9" fmla="*/ 9443386 h 9443386"/>
              <a:gd name="connsiteX10" fmla="*/ 432128 w 4337331"/>
              <a:gd name="connsiteY10" fmla="*/ 9443386 h 9443386"/>
              <a:gd name="connsiteX11" fmla="*/ 0 w 4337331"/>
              <a:gd name="connsiteY11" fmla="*/ 9011258 h 9443386"/>
              <a:gd name="connsiteX12" fmla="*/ 0 w 4337331"/>
              <a:gd name="connsiteY12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1207916 w 4337331"/>
              <a:gd name="connsiteY3" fmla="*/ 356121 h 9443386"/>
              <a:gd name="connsiteX4" fmla="*/ 3128156 w 4337331"/>
              <a:gd name="connsiteY4" fmla="*/ 351041 h 9443386"/>
              <a:gd name="connsiteX5" fmla="*/ 3473596 w 4337331"/>
              <a:gd name="connsiteY5" fmla="*/ 10681 h 9443386"/>
              <a:gd name="connsiteX6" fmla="*/ 3905203 w 4337331"/>
              <a:gd name="connsiteY6" fmla="*/ 8073 h 9443386"/>
              <a:gd name="connsiteX7" fmla="*/ 4337331 w 4337331"/>
              <a:gd name="connsiteY7" fmla="*/ 440201 h 9443386"/>
              <a:gd name="connsiteX8" fmla="*/ 4337331 w 4337331"/>
              <a:gd name="connsiteY8" fmla="*/ 9011258 h 9443386"/>
              <a:gd name="connsiteX9" fmla="*/ 3905203 w 4337331"/>
              <a:gd name="connsiteY9" fmla="*/ 9443386 h 9443386"/>
              <a:gd name="connsiteX10" fmla="*/ 432128 w 4337331"/>
              <a:gd name="connsiteY10" fmla="*/ 9443386 h 9443386"/>
              <a:gd name="connsiteX11" fmla="*/ 0 w 4337331"/>
              <a:gd name="connsiteY11" fmla="*/ 9011258 h 9443386"/>
              <a:gd name="connsiteX12" fmla="*/ 0 w 4337331"/>
              <a:gd name="connsiteY12" fmla="*/ 440201 h 9443386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1207916 w 4337331"/>
              <a:gd name="connsiteY3" fmla="*/ 351593 h 9438858"/>
              <a:gd name="connsiteX4" fmla="*/ 3128156 w 4337331"/>
              <a:gd name="connsiteY4" fmla="*/ 346513 h 9438858"/>
              <a:gd name="connsiteX5" fmla="*/ 3473596 w 4337331"/>
              <a:gd name="connsiteY5" fmla="*/ 6153 h 9438858"/>
              <a:gd name="connsiteX6" fmla="*/ 3905203 w 4337331"/>
              <a:gd name="connsiteY6" fmla="*/ 3545 h 9438858"/>
              <a:gd name="connsiteX7" fmla="*/ 4337331 w 4337331"/>
              <a:gd name="connsiteY7" fmla="*/ 435673 h 9438858"/>
              <a:gd name="connsiteX8" fmla="*/ 4337331 w 4337331"/>
              <a:gd name="connsiteY8" fmla="*/ 9006730 h 9438858"/>
              <a:gd name="connsiteX9" fmla="*/ 3905203 w 4337331"/>
              <a:gd name="connsiteY9" fmla="*/ 9438858 h 9438858"/>
              <a:gd name="connsiteX10" fmla="*/ 432128 w 4337331"/>
              <a:gd name="connsiteY10" fmla="*/ 9438858 h 9438858"/>
              <a:gd name="connsiteX11" fmla="*/ 0 w 4337331"/>
              <a:gd name="connsiteY11" fmla="*/ 9006730 h 9438858"/>
              <a:gd name="connsiteX12" fmla="*/ 0 w 4337331"/>
              <a:gd name="connsiteY12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473596 w 4337331"/>
              <a:gd name="connsiteY6" fmla="*/ 6153 h 9438858"/>
              <a:gd name="connsiteX7" fmla="*/ 3905203 w 4337331"/>
              <a:gd name="connsiteY7" fmla="*/ 3545 h 9438858"/>
              <a:gd name="connsiteX8" fmla="*/ 4337331 w 4337331"/>
              <a:gd name="connsiteY8" fmla="*/ 435673 h 9438858"/>
              <a:gd name="connsiteX9" fmla="*/ 4337331 w 4337331"/>
              <a:gd name="connsiteY9" fmla="*/ 9006730 h 9438858"/>
              <a:gd name="connsiteX10" fmla="*/ 3905203 w 4337331"/>
              <a:gd name="connsiteY10" fmla="*/ 9438858 h 9438858"/>
              <a:gd name="connsiteX11" fmla="*/ 432128 w 4337331"/>
              <a:gd name="connsiteY11" fmla="*/ 9438858 h 9438858"/>
              <a:gd name="connsiteX12" fmla="*/ 0 w 4337331"/>
              <a:gd name="connsiteY12" fmla="*/ 9006730 h 9438858"/>
              <a:gd name="connsiteX13" fmla="*/ 0 w 4337331"/>
              <a:gd name="connsiteY13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473596 w 4337331"/>
              <a:gd name="connsiteY6" fmla="*/ 6153 h 9438858"/>
              <a:gd name="connsiteX7" fmla="*/ 3905203 w 4337331"/>
              <a:gd name="connsiteY7" fmla="*/ 3545 h 9438858"/>
              <a:gd name="connsiteX8" fmla="*/ 4337331 w 4337331"/>
              <a:gd name="connsiteY8" fmla="*/ 435673 h 9438858"/>
              <a:gd name="connsiteX9" fmla="*/ 4337331 w 4337331"/>
              <a:gd name="connsiteY9" fmla="*/ 9006730 h 9438858"/>
              <a:gd name="connsiteX10" fmla="*/ 3905203 w 4337331"/>
              <a:gd name="connsiteY10" fmla="*/ 9438858 h 9438858"/>
              <a:gd name="connsiteX11" fmla="*/ 432128 w 4337331"/>
              <a:gd name="connsiteY11" fmla="*/ 9438858 h 9438858"/>
              <a:gd name="connsiteX12" fmla="*/ 0 w 4337331"/>
              <a:gd name="connsiteY12" fmla="*/ 9006730 h 9438858"/>
              <a:gd name="connsiteX13" fmla="*/ 0 w 4337331"/>
              <a:gd name="connsiteY13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473596 w 4337331"/>
              <a:gd name="connsiteY6" fmla="*/ 6153 h 9438858"/>
              <a:gd name="connsiteX7" fmla="*/ 3905203 w 4337331"/>
              <a:gd name="connsiteY7" fmla="*/ 3545 h 9438858"/>
              <a:gd name="connsiteX8" fmla="*/ 4337331 w 4337331"/>
              <a:gd name="connsiteY8" fmla="*/ 435673 h 9438858"/>
              <a:gd name="connsiteX9" fmla="*/ 4337331 w 4337331"/>
              <a:gd name="connsiteY9" fmla="*/ 9006730 h 9438858"/>
              <a:gd name="connsiteX10" fmla="*/ 3905203 w 4337331"/>
              <a:gd name="connsiteY10" fmla="*/ 9438858 h 9438858"/>
              <a:gd name="connsiteX11" fmla="*/ 432128 w 4337331"/>
              <a:gd name="connsiteY11" fmla="*/ 9438858 h 9438858"/>
              <a:gd name="connsiteX12" fmla="*/ 0 w 4337331"/>
              <a:gd name="connsiteY12" fmla="*/ 9006730 h 9438858"/>
              <a:gd name="connsiteX13" fmla="*/ 0 w 4337331"/>
              <a:gd name="connsiteY13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473596 w 4337331"/>
              <a:gd name="connsiteY6" fmla="*/ 6153 h 9438858"/>
              <a:gd name="connsiteX7" fmla="*/ 3905203 w 4337331"/>
              <a:gd name="connsiteY7" fmla="*/ 3545 h 9438858"/>
              <a:gd name="connsiteX8" fmla="*/ 4337331 w 4337331"/>
              <a:gd name="connsiteY8" fmla="*/ 435673 h 9438858"/>
              <a:gd name="connsiteX9" fmla="*/ 4337331 w 4337331"/>
              <a:gd name="connsiteY9" fmla="*/ 9006730 h 9438858"/>
              <a:gd name="connsiteX10" fmla="*/ 3905203 w 4337331"/>
              <a:gd name="connsiteY10" fmla="*/ 9438858 h 9438858"/>
              <a:gd name="connsiteX11" fmla="*/ 432128 w 4337331"/>
              <a:gd name="connsiteY11" fmla="*/ 9438858 h 9438858"/>
              <a:gd name="connsiteX12" fmla="*/ 0 w 4337331"/>
              <a:gd name="connsiteY12" fmla="*/ 9006730 h 9438858"/>
              <a:gd name="connsiteX13" fmla="*/ 0 w 4337331"/>
              <a:gd name="connsiteY13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473596 w 4337331"/>
              <a:gd name="connsiteY6" fmla="*/ 6153 h 9438858"/>
              <a:gd name="connsiteX7" fmla="*/ 3905203 w 4337331"/>
              <a:gd name="connsiteY7" fmla="*/ 3545 h 9438858"/>
              <a:gd name="connsiteX8" fmla="*/ 4337331 w 4337331"/>
              <a:gd name="connsiteY8" fmla="*/ 435673 h 9438858"/>
              <a:gd name="connsiteX9" fmla="*/ 4337331 w 4337331"/>
              <a:gd name="connsiteY9" fmla="*/ 9006730 h 9438858"/>
              <a:gd name="connsiteX10" fmla="*/ 3905203 w 4337331"/>
              <a:gd name="connsiteY10" fmla="*/ 9438858 h 9438858"/>
              <a:gd name="connsiteX11" fmla="*/ 432128 w 4337331"/>
              <a:gd name="connsiteY11" fmla="*/ 9438858 h 9438858"/>
              <a:gd name="connsiteX12" fmla="*/ 0 w 4337331"/>
              <a:gd name="connsiteY12" fmla="*/ 9006730 h 9438858"/>
              <a:gd name="connsiteX13" fmla="*/ 0 w 4337331"/>
              <a:gd name="connsiteY13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473596 w 4337331"/>
              <a:gd name="connsiteY6" fmla="*/ 6153 h 9438858"/>
              <a:gd name="connsiteX7" fmla="*/ 3905203 w 4337331"/>
              <a:gd name="connsiteY7" fmla="*/ 3545 h 9438858"/>
              <a:gd name="connsiteX8" fmla="*/ 4337331 w 4337331"/>
              <a:gd name="connsiteY8" fmla="*/ 435673 h 9438858"/>
              <a:gd name="connsiteX9" fmla="*/ 4337331 w 4337331"/>
              <a:gd name="connsiteY9" fmla="*/ 9006730 h 9438858"/>
              <a:gd name="connsiteX10" fmla="*/ 3905203 w 4337331"/>
              <a:gd name="connsiteY10" fmla="*/ 9438858 h 9438858"/>
              <a:gd name="connsiteX11" fmla="*/ 432128 w 4337331"/>
              <a:gd name="connsiteY11" fmla="*/ 9438858 h 9438858"/>
              <a:gd name="connsiteX12" fmla="*/ 0 w 4337331"/>
              <a:gd name="connsiteY12" fmla="*/ 9006730 h 9438858"/>
              <a:gd name="connsiteX13" fmla="*/ 0 w 4337331"/>
              <a:gd name="connsiteY13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473596 w 4337331"/>
              <a:gd name="connsiteY6" fmla="*/ 6153 h 9438858"/>
              <a:gd name="connsiteX7" fmla="*/ 3905203 w 4337331"/>
              <a:gd name="connsiteY7" fmla="*/ 3545 h 9438858"/>
              <a:gd name="connsiteX8" fmla="*/ 4337331 w 4337331"/>
              <a:gd name="connsiteY8" fmla="*/ 435673 h 9438858"/>
              <a:gd name="connsiteX9" fmla="*/ 4337331 w 4337331"/>
              <a:gd name="connsiteY9" fmla="*/ 9006730 h 9438858"/>
              <a:gd name="connsiteX10" fmla="*/ 3905203 w 4337331"/>
              <a:gd name="connsiteY10" fmla="*/ 9438858 h 9438858"/>
              <a:gd name="connsiteX11" fmla="*/ 432128 w 4337331"/>
              <a:gd name="connsiteY11" fmla="*/ 9438858 h 9438858"/>
              <a:gd name="connsiteX12" fmla="*/ 0 w 4337331"/>
              <a:gd name="connsiteY12" fmla="*/ 9006730 h 9438858"/>
              <a:gd name="connsiteX13" fmla="*/ 0 w 4337331"/>
              <a:gd name="connsiteY13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473596 w 4337331"/>
              <a:gd name="connsiteY6" fmla="*/ 6153 h 9438858"/>
              <a:gd name="connsiteX7" fmla="*/ 3905203 w 4337331"/>
              <a:gd name="connsiteY7" fmla="*/ 3545 h 9438858"/>
              <a:gd name="connsiteX8" fmla="*/ 4337331 w 4337331"/>
              <a:gd name="connsiteY8" fmla="*/ 435673 h 9438858"/>
              <a:gd name="connsiteX9" fmla="*/ 4337331 w 4337331"/>
              <a:gd name="connsiteY9" fmla="*/ 9006730 h 9438858"/>
              <a:gd name="connsiteX10" fmla="*/ 3905203 w 4337331"/>
              <a:gd name="connsiteY10" fmla="*/ 9438858 h 9438858"/>
              <a:gd name="connsiteX11" fmla="*/ 432128 w 4337331"/>
              <a:gd name="connsiteY11" fmla="*/ 9438858 h 9438858"/>
              <a:gd name="connsiteX12" fmla="*/ 0 w 4337331"/>
              <a:gd name="connsiteY12" fmla="*/ 9006730 h 9438858"/>
              <a:gd name="connsiteX13" fmla="*/ 0 w 4337331"/>
              <a:gd name="connsiteY13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473596 w 4337331"/>
              <a:gd name="connsiteY6" fmla="*/ 6153 h 9438858"/>
              <a:gd name="connsiteX7" fmla="*/ 3905203 w 4337331"/>
              <a:gd name="connsiteY7" fmla="*/ 3545 h 9438858"/>
              <a:gd name="connsiteX8" fmla="*/ 4337331 w 4337331"/>
              <a:gd name="connsiteY8" fmla="*/ 435673 h 9438858"/>
              <a:gd name="connsiteX9" fmla="*/ 4337331 w 4337331"/>
              <a:gd name="connsiteY9" fmla="*/ 9006730 h 9438858"/>
              <a:gd name="connsiteX10" fmla="*/ 3905203 w 4337331"/>
              <a:gd name="connsiteY10" fmla="*/ 9438858 h 9438858"/>
              <a:gd name="connsiteX11" fmla="*/ 432128 w 4337331"/>
              <a:gd name="connsiteY11" fmla="*/ 9438858 h 9438858"/>
              <a:gd name="connsiteX12" fmla="*/ 0 w 4337331"/>
              <a:gd name="connsiteY12" fmla="*/ 9006730 h 9438858"/>
              <a:gd name="connsiteX13" fmla="*/ 0 w 4337331"/>
              <a:gd name="connsiteY13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473596 w 4337331"/>
              <a:gd name="connsiteY6" fmla="*/ 6153 h 9438858"/>
              <a:gd name="connsiteX7" fmla="*/ 3905203 w 4337331"/>
              <a:gd name="connsiteY7" fmla="*/ 3545 h 9438858"/>
              <a:gd name="connsiteX8" fmla="*/ 4337331 w 4337331"/>
              <a:gd name="connsiteY8" fmla="*/ 435673 h 9438858"/>
              <a:gd name="connsiteX9" fmla="*/ 4337331 w 4337331"/>
              <a:gd name="connsiteY9" fmla="*/ 9006730 h 9438858"/>
              <a:gd name="connsiteX10" fmla="*/ 3905203 w 4337331"/>
              <a:gd name="connsiteY10" fmla="*/ 9438858 h 9438858"/>
              <a:gd name="connsiteX11" fmla="*/ 432128 w 4337331"/>
              <a:gd name="connsiteY11" fmla="*/ 9438858 h 9438858"/>
              <a:gd name="connsiteX12" fmla="*/ 0 w 4337331"/>
              <a:gd name="connsiteY12" fmla="*/ 9006730 h 9438858"/>
              <a:gd name="connsiteX13" fmla="*/ 0 w 4337331"/>
              <a:gd name="connsiteY13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473596 w 4337331"/>
              <a:gd name="connsiteY6" fmla="*/ 6153 h 9438858"/>
              <a:gd name="connsiteX7" fmla="*/ 3905203 w 4337331"/>
              <a:gd name="connsiteY7" fmla="*/ 3545 h 9438858"/>
              <a:gd name="connsiteX8" fmla="*/ 4337331 w 4337331"/>
              <a:gd name="connsiteY8" fmla="*/ 435673 h 9438858"/>
              <a:gd name="connsiteX9" fmla="*/ 4337331 w 4337331"/>
              <a:gd name="connsiteY9" fmla="*/ 9006730 h 9438858"/>
              <a:gd name="connsiteX10" fmla="*/ 3905203 w 4337331"/>
              <a:gd name="connsiteY10" fmla="*/ 9438858 h 9438858"/>
              <a:gd name="connsiteX11" fmla="*/ 432128 w 4337331"/>
              <a:gd name="connsiteY11" fmla="*/ 9438858 h 9438858"/>
              <a:gd name="connsiteX12" fmla="*/ 0 w 4337331"/>
              <a:gd name="connsiteY12" fmla="*/ 9006730 h 9438858"/>
              <a:gd name="connsiteX13" fmla="*/ 0 w 4337331"/>
              <a:gd name="connsiteY13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473596 w 4337331"/>
              <a:gd name="connsiteY6" fmla="*/ 6153 h 9438858"/>
              <a:gd name="connsiteX7" fmla="*/ 3905203 w 4337331"/>
              <a:gd name="connsiteY7" fmla="*/ 3545 h 9438858"/>
              <a:gd name="connsiteX8" fmla="*/ 4337331 w 4337331"/>
              <a:gd name="connsiteY8" fmla="*/ 435673 h 9438858"/>
              <a:gd name="connsiteX9" fmla="*/ 4337331 w 4337331"/>
              <a:gd name="connsiteY9" fmla="*/ 9006730 h 9438858"/>
              <a:gd name="connsiteX10" fmla="*/ 3905203 w 4337331"/>
              <a:gd name="connsiteY10" fmla="*/ 9438858 h 9438858"/>
              <a:gd name="connsiteX11" fmla="*/ 432128 w 4337331"/>
              <a:gd name="connsiteY11" fmla="*/ 9438858 h 9438858"/>
              <a:gd name="connsiteX12" fmla="*/ 0 w 4337331"/>
              <a:gd name="connsiteY12" fmla="*/ 9006730 h 9438858"/>
              <a:gd name="connsiteX13" fmla="*/ 0 w 4337331"/>
              <a:gd name="connsiteY13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386676 w 4337331"/>
              <a:gd name="connsiteY6" fmla="*/ 126073 h 9438858"/>
              <a:gd name="connsiteX7" fmla="*/ 3473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386676 w 4337331"/>
              <a:gd name="connsiteY6" fmla="*/ 126073 h 9438858"/>
              <a:gd name="connsiteX7" fmla="*/ 3473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386676 w 4337331"/>
              <a:gd name="connsiteY6" fmla="*/ 126073 h 9438858"/>
              <a:gd name="connsiteX7" fmla="*/ 3473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386676 w 4337331"/>
              <a:gd name="connsiteY6" fmla="*/ 126073 h 9438858"/>
              <a:gd name="connsiteX7" fmla="*/ 3473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386676 w 4337331"/>
              <a:gd name="connsiteY6" fmla="*/ 126073 h 9438858"/>
              <a:gd name="connsiteX7" fmla="*/ 3473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095756 w 4337331"/>
              <a:gd name="connsiteY5" fmla="*/ 346513 h 9438858"/>
              <a:gd name="connsiteX6" fmla="*/ 3386676 w 4337331"/>
              <a:gd name="connsiteY6" fmla="*/ 126073 h 9438858"/>
              <a:gd name="connsiteX7" fmla="*/ 3473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095756 w 4337331"/>
              <a:gd name="connsiteY5" fmla="*/ 346513 h 9438858"/>
              <a:gd name="connsiteX6" fmla="*/ 3386676 w 4337331"/>
              <a:gd name="connsiteY6" fmla="*/ 126073 h 9438858"/>
              <a:gd name="connsiteX7" fmla="*/ 3473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095756 w 4337331"/>
              <a:gd name="connsiteY5" fmla="*/ 346513 h 9438858"/>
              <a:gd name="connsiteX6" fmla="*/ 3386676 w 4337331"/>
              <a:gd name="connsiteY6" fmla="*/ 126073 h 9438858"/>
              <a:gd name="connsiteX7" fmla="*/ 3473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095756 w 4337331"/>
              <a:gd name="connsiteY5" fmla="*/ 346513 h 9438858"/>
              <a:gd name="connsiteX6" fmla="*/ 3386676 w 4337331"/>
              <a:gd name="connsiteY6" fmla="*/ 126073 h 9438858"/>
              <a:gd name="connsiteX7" fmla="*/ 3473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095756 w 4337331"/>
              <a:gd name="connsiteY5" fmla="*/ 346513 h 9438858"/>
              <a:gd name="connsiteX6" fmla="*/ 3386676 w 4337331"/>
              <a:gd name="connsiteY6" fmla="*/ 126073 h 9438858"/>
              <a:gd name="connsiteX7" fmla="*/ 3473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095756 w 4337331"/>
              <a:gd name="connsiteY5" fmla="*/ 346513 h 9438858"/>
              <a:gd name="connsiteX6" fmla="*/ 3383076 w 4337331"/>
              <a:gd name="connsiteY6" fmla="*/ 122473 h 9438858"/>
              <a:gd name="connsiteX7" fmla="*/ 3473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095756 w 4337331"/>
              <a:gd name="connsiteY5" fmla="*/ 346513 h 9438858"/>
              <a:gd name="connsiteX6" fmla="*/ 3383076 w 4337331"/>
              <a:gd name="connsiteY6" fmla="*/ 122473 h 9438858"/>
              <a:gd name="connsiteX7" fmla="*/ 3473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095756 w 4337331"/>
              <a:gd name="connsiteY5" fmla="*/ 346513 h 9438858"/>
              <a:gd name="connsiteX6" fmla="*/ 3383076 w 4337331"/>
              <a:gd name="connsiteY6" fmla="*/ 122473 h 9438858"/>
              <a:gd name="connsiteX7" fmla="*/ 3491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095756 w 4337331"/>
              <a:gd name="connsiteY5" fmla="*/ 346513 h 9438858"/>
              <a:gd name="connsiteX6" fmla="*/ 3383076 w 4337331"/>
              <a:gd name="connsiteY6" fmla="*/ 122473 h 9438858"/>
              <a:gd name="connsiteX7" fmla="*/ 3491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095756 w 4337331"/>
              <a:gd name="connsiteY5" fmla="*/ 346513 h 9438858"/>
              <a:gd name="connsiteX6" fmla="*/ 3383076 w 4337331"/>
              <a:gd name="connsiteY6" fmla="*/ 122473 h 9438858"/>
              <a:gd name="connsiteX7" fmla="*/ 3491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7881 h 9441066"/>
              <a:gd name="connsiteX1" fmla="*/ 432128 w 4337331"/>
              <a:gd name="connsiteY1" fmla="*/ 5753 h 9441066"/>
              <a:gd name="connsiteX2" fmla="*/ 842156 w 4337331"/>
              <a:gd name="connsiteY2" fmla="*/ 3281 h 9441066"/>
              <a:gd name="connsiteX3" fmla="*/ 953916 w 4337331"/>
              <a:gd name="connsiteY3" fmla="*/ 109961 h 9441066"/>
              <a:gd name="connsiteX4" fmla="*/ 1207916 w 4337331"/>
              <a:gd name="connsiteY4" fmla="*/ 353801 h 9441066"/>
              <a:gd name="connsiteX5" fmla="*/ 3095756 w 4337331"/>
              <a:gd name="connsiteY5" fmla="*/ 348721 h 9441066"/>
              <a:gd name="connsiteX6" fmla="*/ 3383076 w 4337331"/>
              <a:gd name="connsiteY6" fmla="*/ 124681 h 9441066"/>
              <a:gd name="connsiteX7" fmla="*/ 3491596 w 4337331"/>
              <a:gd name="connsiteY7" fmla="*/ 1161 h 9441066"/>
              <a:gd name="connsiteX8" fmla="*/ 3905203 w 4337331"/>
              <a:gd name="connsiteY8" fmla="*/ 5753 h 9441066"/>
              <a:gd name="connsiteX9" fmla="*/ 4337331 w 4337331"/>
              <a:gd name="connsiteY9" fmla="*/ 437881 h 9441066"/>
              <a:gd name="connsiteX10" fmla="*/ 4337331 w 4337331"/>
              <a:gd name="connsiteY10" fmla="*/ 9008938 h 9441066"/>
              <a:gd name="connsiteX11" fmla="*/ 3905203 w 4337331"/>
              <a:gd name="connsiteY11" fmla="*/ 9441066 h 9441066"/>
              <a:gd name="connsiteX12" fmla="*/ 432128 w 4337331"/>
              <a:gd name="connsiteY12" fmla="*/ 9441066 h 9441066"/>
              <a:gd name="connsiteX13" fmla="*/ 0 w 4337331"/>
              <a:gd name="connsiteY13" fmla="*/ 9008938 h 9441066"/>
              <a:gd name="connsiteX14" fmla="*/ 0 w 4337331"/>
              <a:gd name="connsiteY14" fmla="*/ 437881 h 9441066"/>
              <a:gd name="connsiteX0" fmla="*/ 0 w 4337331"/>
              <a:gd name="connsiteY0" fmla="*/ 437881 h 9441066"/>
              <a:gd name="connsiteX1" fmla="*/ 432128 w 4337331"/>
              <a:gd name="connsiteY1" fmla="*/ 5753 h 9441066"/>
              <a:gd name="connsiteX2" fmla="*/ 842156 w 4337331"/>
              <a:gd name="connsiteY2" fmla="*/ 3281 h 9441066"/>
              <a:gd name="connsiteX3" fmla="*/ 966568 w 4337331"/>
              <a:gd name="connsiteY3" fmla="*/ 109961 h 9441066"/>
              <a:gd name="connsiteX4" fmla="*/ 1207916 w 4337331"/>
              <a:gd name="connsiteY4" fmla="*/ 353801 h 9441066"/>
              <a:gd name="connsiteX5" fmla="*/ 3095756 w 4337331"/>
              <a:gd name="connsiteY5" fmla="*/ 348721 h 9441066"/>
              <a:gd name="connsiteX6" fmla="*/ 3383076 w 4337331"/>
              <a:gd name="connsiteY6" fmla="*/ 124681 h 9441066"/>
              <a:gd name="connsiteX7" fmla="*/ 3491596 w 4337331"/>
              <a:gd name="connsiteY7" fmla="*/ 1161 h 9441066"/>
              <a:gd name="connsiteX8" fmla="*/ 3905203 w 4337331"/>
              <a:gd name="connsiteY8" fmla="*/ 5753 h 9441066"/>
              <a:gd name="connsiteX9" fmla="*/ 4337331 w 4337331"/>
              <a:gd name="connsiteY9" fmla="*/ 437881 h 9441066"/>
              <a:gd name="connsiteX10" fmla="*/ 4337331 w 4337331"/>
              <a:gd name="connsiteY10" fmla="*/ 9008938 h 9441066"/>
              <a:gd name="connsiteX11" fmla="*/ 3905203 w 4337331"/>
              <a:gd name="connsiteY11" fmla="*/ 9441066 h 9441066"/>
              <a:gd name="connsiteX12" fmla="*/ 432128 w 4337331"/>
              <a:gd name="connsiteY12" fmla="*/ 9441066 h 9441066"/>
              <a:gd name="connsiteX13" fmla="*/ 0 w 4337331"/>
              <a:gd name="connsiteY13" fmla="*/ 9008938 h 9441066"/>
              <a:gd name="connsiteX14" fmla="*/ 0 w 4337331"/>
              <a:gd name="connsiteY14" fmla="*/ 437881 h 9441066"/>
              <a:gd name="connsiteX0" fmla="*/ 0 w 4337331"/>
              <a:gd name="connsiteY0" fmla="*/ 437881 h 9441066"/>
              <a:gd name="connsiteX1" fmla="*/ 432128 w 4337331"/>
              <a:gd name="connsiteY1" fmla="*/ 5753 h 9441066"/>
              <a:gd name="connsiteX2" fmla="*/ 842156 w 4337331"/>
              <a:gd name="connsiteY2" fmla="*/ 3281 h 9441066"/>
              <a:gd name="connsiteX3" fmla="*/ 972893 w 4337331"/>
              <a:gd name="connsiteY3" fmla="*/ 106787 h 9441066"/>
              <a:gd name="connsiteX4" fmla="*/ 1207916 w 4337331"/>
              <a:gd name="connsiteY4" fmla="*/ 353801 h 9441066"/>
              <a:gd name="connsiteX5" fmla="*/ 3095756 w 4337331"/>
              <a:gd name="connsiteY5" fmla="*/ 348721 h 9441066"/>
              <a:gd name="connsiteX6" fmla="*/ 3383076 w 4337331"/>
              <a:gd name="connsiteY6" fmla="*/ 124681 h 9441066"/>
              <a:gd name="connsiteX7" fmla="*/ 3491596 w 4337331"/>
              <a:gd name="connsiteY7" fmla="*/ 1161 h 9441066"/>
              <a:gd name="connsiteX8" fmla="*/ 3905203 w 4337331"/>
              <a:gd name="connsiteY8" fmla="*/ 5753 h 9441066"/>
              <a:gd name="connsiteX9" fmla="*/ 4337331 w 4337331"/>
              <a:gd name="connsiteY9" fmla="*/ 437881 h 9441066"/>
              <a:gd name="connsiteX10" fmla="*/ 4337331 w 4337331"/>
              <a:gd name="connsiteY10" fmla="*/ 9008938 h 9441066"/>
              <a:gd name="connsiteX11" fmla="*/ 3905203 w 4337331"/>
              <a:gd name="connsiteY11" fmla="*/ 9441066 h 9441066"/>
              <a:gd name="connsiteX12" fmla="*/ 432128 w 4337331"/>
              <a:gd name="connsiteY12" fmla="*/ 9441066 h 9441066"/>
              <a:gd name="connsiteX13" fmla="*/ 0 w 4337331"/>
              <a:gd name="connsiteY13" fmla="*/ 9008938 h 9441066"/>
              <a:gd name="connsiteX14" fmla="*/ 0 w 4337331"/>
              <a:gd name="connsiteY14" fmla="*/ 437881 h 9441066"/>
              <a:gd name="connsiteX0" fmla="*/ 0 w 4337331"/>
              <a:gd name="connsiteY0" fmla="*/ 437881 h 9441066"/>
              <a:gd name="connsiteX1" fmla="*/ 432128 w 4337331"/>
              <a:gd name="connsiteY1" fmla="*/ 5753 h 9441066"/>
              <a:gd name="connsiteX2" fmla="*/ 842156 w 4337331"/>
              <a:gd name="connsiteY2" fmla="*/ 3281 h 9441066"/>
              <a:gd name="connsiteX3" fmla="*/ 972893 w 4337331"/>
              <a:gd name="connsiteY3" fmla="*/ 106787 h 9441066"/>
              <a:gd name="connsiteX4" fmla="*/ 1207916 w 4337331"/>
              <a:gd name="connsiteY4" fmla="*/ 353801 h 9441066"/>
              <a:gd name="connsiteX5" fmla="*/ 3095756 w 4337331"/>
              <a:gd name="connsiteY5" fmla="*/ 348721 h 9441066"/>
              <a:gd name="connsiteX6" fmla="*/ 3383076 w 4337331"/>
              <a:gd name="connsiteY6" fmla="*/ 124681 h 9441066"/>
              <a:gd name="connsiteX7" fmla="*/ 3491596 w 4337331"/>
              <a:gd name="connsiteY7" fmla="*/ 1161 h 9441066"/>
              <a:gd name="connsiteX8" fmla="*/ 3905203 w 4337331"/>
              <a:gd name="connsiteY8" fmla="*/ 5753 h 9441066"/>
              <a:gd name="connsiteX9" fmla="*/ 4337331 w 4337331"/>
              <a:gd name="connsiteY9" fmla="*/ 437881 h 9441066"/>
              <a:gd name="connsiteX10" fmla="*/ 4337331 w 4337331"/>
              <a:gd name="connsiteY10" fmla="*/ 9008938 h 9441066"/>
              <a:gd name="connsiteX11" fmla="*/ 3905203 w 4337331"/>
              <a:gd name="connsiteY11" fmla="*/ 9441066 h 9441066"/>
              <a:gd name="connsiteX12" fmla="*/ 432128 w 4337331"/>
              <a:gd name="connsiteY12" fmla="*/ 9441066 h 9441066"/>
              <a:gd name="connsiteX13" fmla="*/ 0 w 4337331"/>
              <a:gd name="connsiteY13" fmla="*/ 9008938 h 9441066"/>
              <a:gd name="connsiteX14" fmla="*/ 0 w 4337331"/>
              <a:gd name="connsiteY14" fmla="*/ 437881 h 9441066"/>
              <a:gd name="connsiteX0" fmla="*/ 0 w 4337331"/>
              <a:gd name="connsiteY0" fmla="*/ 437881 h 9441066"/>
              <a:gd name="connsiteX1" fmla="*/ 432128 w 4337331"/>
              <a:gd name="connsiteY1" fmla="*/ 5753 h 9441066"/>
              <a:gd name="connsiteX2" fmla="*/ 842156 w 4337331"/>
              <a:gd name="connsiteY2" fmla="*/ 3281 h 9441066"/>
              <a:gd name="connsiteX3" fmla="*/ 972893 w 4337331"/>
              <a:gd name="connsiteY3" fmla="*/ 106787 h 9441066"/>
              <a:gd name="connsiteX4" fmla="*/ 1207916 w 4337331"/>
              <a:gd name="connsiteY4" fmla="*/ 353801 h 9441066"/>
              <a:gd name="connsiteX5" fmla="*/ 3095756 w 4337331"/>
              <a:gd name="connsiteY5" fmla="*/ 348721 h 9441066"/>
              <a:gd name="connsiteX6" fmla="*/ 3383076 w 4337331"/>
              <a:gd name="connsiteY6" fmla="*/ 124681 h 9441066"/>
              <a:gd name="connsiteX7" fmla="*/ 3491596 w 4337331"/>
              <a:gd name="connsiteY7" fmla="*/ 1161 h 9441066"/>
              <a:gd name="connsiteX8" fmla="*/ 3905203 w 4337331"/>
              <a:gd name="connsiteY8" fmla="*/ 5753 h 9441066"/>
              <a:gd name="connsiteX9" fmla="*/ 4337331 w 4337331"/>
              <a:gd name="connsiteY9" fmla="*/ 437881 h 9441066"/>
              <a:gd name="connsiteX10" fmla="*/ 4337331 w 4337331"/>
              <a:gd name="connsiteY10" fmla="*/ 9008938 h 9441066"/>
              <a:gd name="connsiteX11" fmla="*/ 3905203 w 4337331"/>
              <a:gd name="connsiteY11" fmla="*/ 9441066 h 9441066"/>
              <a:gd name="connsiteX12" fmla="*/ 432128 w 4337331"/>
              <a:gd name="connsiteY12" fmla="*/ 9441066 h 9441066"/>
              <a:gd name="connsiteX13" fmla="*/ 0 w 4337331"/>
              <a:gd name="connsiteY13" fmla="*/ 9008938 h 9441066"/>
              <a:gd name="connsiteX14" fmla="*/ 0 w 4337331"/>
              <a:gd name="connsiteY14" fmla="*/ 437881 h 9441066"/>
              <a:gd name="connsiteX0" fmla="*/ 0 w 4337331"/>
              <a:gd name="connsiteY0" fmla="*/ 437881 h 9441066"/>
              <a:gd name="connsiteX1" fmla="*/ 432128 w 4337331"/>
              <a:gd name="connsiteY1" fmla="*/ 5753 h 9441066"/>
              <a:gd name="connsiteX2" fmla="*/ 842156 w 4337331"/>
              <a:gd name="connsiteY2" fmla="*/ 3281 h 9441066"/>
              <a:gd name="connsiteX3" fmla="*/ 972893 w 4337331"/>
              <a:gd name="connsiteY3" fmla="*/ 106787 h 9441066"/>
              <a:gd name="connsiteX4" fmla="*/ 1207916 w 4337331"/>
              <a:gd name="connsiteY4" fmla="*/ 353801 h 9441066"/>
              <a:gd name="connsiteX5" fmla="*/ 3095756 w 4337331"/>
              <a:gd name="connsiteY5" fmla="*/ 348721 h 9441066"/>
              <a:gd name="connsiteX6" fmla="*/ 3364099 w 4337331"/>
              <a:gd name="connsiteY6" fmla="*/ 127855 h 9441066"/>
              <a:gd name="connsiteX7" fmla="*/ 3491596 w 4337331"/>
              <a:gd name="connsiteY7" fmla="*/ 1161 h 9441066"/>
              <a:gd name="connsiteX8" fmla="*/ 3905203 w 4337331"/>
              <a:gd name="connsiteY8" fmla="*/ 5753 h 9441066"/>
              <a:gd name="connsiteX9" fmla="*/ 4337331 w 4337331"/>
              <a:gd name="connsiteY9" fmla="*/ 437881 h 9441066"/>
              <a:gd name="connsiteX10" fmla="*/ 4337331 w 4337331"/>
              <a:gd name="connsiteY10" fmla="*/ 9008938 h 9441066"/>
              <a:gd name="connsiteX11" fmla="*/ 3905203 w 4337331"/>
              <a:gd name="connsiteY11" fmla="*/ 9441066 h 9441066"/>
              <a:gd name="connsiteX12" fmla="*/ 432128 w 4337331"/>
              <a:gd name="connsiteY12" fmla="*/ 9441066 h 9441066"/>
              <a:gd name="connsiteX13" fmla="*/ 0 w 4337331"/>
              <a:gd name="connsiteY13" fmla="*/ 9008938 h 9441066"/>
              <a:gd name="connsiteX14" fmla="*/ 0 w 4337331"/>
              <a:gd name="connsiteY14" fmla="*/ 437881 h 9441066"/>
              <a:gd name="connsiteX0" fmla="*/ 0 w 4337331"/>
              <a:gd name="connsiteY0" fmla="*/ 437881 h 9441066"/>
              <a:gd name="connsiteX1" fmla="*/ 432128 w 4337331"/>
              <a:gd name="connsiteY1" fmla="*/ 5753 h 9441066"/>
              <a:gd name="connsiteX2" fmla="*/ 842156 w 4337331"/>
              <a:gd name="connsiteY2" fmla="*/ 3281 h 9441066"/>
              <a:gd name="connsiteX3" fmla="*/ 972893 w 4337331"/>
              <a:gd name="connsiteY3" fmla="*/ 106787 h 9441066"/>
              <a:gd name="connsiteX4" fmla="*/ 1207916 w 4337331"/>
              <a:gd name="connsiteY4" fmla="*/ 353801 h 9441066"/>
              <a:gd name="connsiteX5" fmla="*/ 3095756 w 4337331"/>
              <a:gd name="connsiteY5" fmla="*/ 348721 h 9441066"/>
              <a:gd name="connsiteX6" fmla="*/ 3364099 w 4337331"/>
              <a:gd name="connsiteY6" fmla="*/ 127855 h 9441066"/>
              <a:gd name="connsiteX7" fmla="*/ 3491596 w 4337331"/>
              <a:gd name="connsiteY7" fmla="*/ 1161 h 9441066"/>
              <a:gd name="connsiteX8" fmla="*/ 3905203 w 4337331"/>
              <a:gd name="connsiteY8" fmla="*/ 5753 h 9441066"/>
              <a:gd name="connsiteX9" fmla="*/ 4337331 w 4337331"/>
              <a:gd name="connsiteY9" fmla="*/ 437881 h 9441066"/>
              <a:gd name="connsiteX10" fmla="*/ 4337331 w 4337331"/>
              <a:gd name="connsiteY10" fmla="*/ 9008938 h 9441066"/>
              <a:gd name="connsiteX11" fmla="*/ 3905203 w 4337331"/>
              <a:gd name="connsiteY11" fmla="*/ 9441066 h 9441066"/>
              <a:gd name="connsiteX12" fmla="*/ 432128 w 4337331"/>
              <a:gd name="connsiteY12" fmla="*/ 9441066 h 9441066"/>
              <a:gd name="connsiteX13" fmla="*/ 0 w 4337331"/>
              <a:gd name="connsiteY13" fmla="*/ 9008938 h 9441066"/>
              <a:gd name="connsiteX14" fmla="*/ 0 w 4337331"/>
              <a:gd name="connsiteY14" fmla="*/ 437881 h 9441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337331" h="9441066">
                <a:moveTo>
                  <a:pt x="0" y="437881"/>
                </a:moveTo>
                <a:cubicBezTo>
                  <a:pt x="0" y="199223"/>
                  <a:pt x="193470" y="5753"/>
                  <a:pt x="432128" y="5753"/>
                </a:cubicBezTo>
                <a:cubicBezTo>
                  <a:pt x="563724" y="3236"/>
                  <a:pt x="735960" y="718"/>
                  <a:pt x="842156" y="3281"/>
                </a:cubicBezTo>
                <a:cubicBezTo>
                  <a:pt x="930601" y="2436"/>
                  <a:pt x="970773" y="-516"/>
                  <a:pt x="972893" y="106787"/>
                </a:cubicBezTo>
                <a:cubicBezTo>
                  <a:pt x="974373" y="232527"/>
                  <a:pt x="1066623" y="346194"/>
                  <a:pt x="1207916" y="353801"/>
                </a:cubicBezTo>
                <a:lnTo>
                  <a:pt x="3095756" y="348721"/>
                </a:lnTo>
                <a:cubicBezTo>
                  <a:pt x="3303483" y="354334"/>
                  <a:pt x="3360526" y="202582"/>
                  <a:pt x="3364099" y="127855"/>
                </a:cubicBezTo>
                <a:cubicBezTo>
                  <a:pt x="3364072" y="24328"/>
                  <a:pt x="3381998" y="7182"/>
                  <a:pt x="3491596" y="1161"/>
                </a:cubicBezTo>
                <a:cubicBezTo>
                  <a:pt x="3528665" y="-3308"/>
                  <a:pt x="3767334" y="6622"/>
                  <a:pt x="3905203" y="5753"/>
                </a:cubicBezTo>
                <a:cubicBezTo>
                  <a:pt x="4143861" y="5753"/>
                  <a:pt x="4337331" y="199223"/>
                  <a:pt x="4337331" y="437881"/>
                </a:cubicBezTo>
                <a:lnTo>
                  <a:pt x="4337331" y="9008938"/>
                </a:lnTo>
                <a:cubicBezTo>
                  <a:pt x="4337331" y="9247596"/>
                  <a:pt x="4143861" y="9441066"/>
                  <a:pt x="3905203" y="9441066"/>
                </a:cubicBezTo>
                <a:lnTo>
                  <a:pt x="432128" y="9441066"/>
                </a:lnTo>
                <a:cubicBezTo>
                  <a:pt x="193470" y="9441066"/>
                  <a:pt x="0" y="9247596"/>
                  <a:pt x="0" y="9008938"/>
                </a:cubicBezTo>
                <a:lnTo>
                  <a:pt x="0" y="437881"/>
                </a:lnTo>
                <a:close/>
              </a:path>
            </a:pathLst>
          </a:custGeom>
          <a:noFill/>
          <a:ln>
            <a:noFill/>
          </a:ln>
        </p:spPr>
        <p:txBody>
          <a:bodyPr anchor="ctr"/>
          <a:lstStyle>
            <a:lvl1pPr algn="ctr">
              <a:defRPr sz="3200"/>
            </a:lvl1pPr>
          </a:lstStyle>
          <a:p>
            <a:r>
              <a:rPr lang="ru-RU"/>
              <a:t>Вставка рисунка</a:t>
            </a:r>
          </a:p>
        </p:txBody>
      </p:sp>
    </p:spTree>
    <p:extLst>
      <p:ext uri="{BB962C8B-B14F-4D97-AF65-F5344CB8AC3E}">
        <p14:creationId xmlns:p14="http://schemas.microsoft.com/office/powerpoint/2010/main" val="127225018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, скрин iPhone и текст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3324" y="576000"/>
            <a:ext cx="8704263" cy="1116965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11" name="Объект 10"/>
          <p:cNvSpPr>
            <a:spLocks noGrp="1"/>
          </p:cNvSpPr>
          <p:nvPr>
            <p:ph sz="quarter" idx="14"/>
          </p:nvPr>
        </p:nvSpPr>
        <p:spPr>
          <a:xfrm>
            <a:off x="7553325" y="2298700"/>
            <a:ext cx="8704263" cy="6189663"/>
          </a:xfrm>
        </p:spPr>
        <p:txBody>
          <a:bodyPr tIns="10800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13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7553323" y="8981463"/>
            <a:ext cx="6108701" cy="323850"/>
          </a:xfrm>
          <a:prstGeom prst="rect">
            <a:avLst/>
          </a:prstGeom>
        </p:spPr>
        <p:txBody>
          <a:bodyPr lIns="0" tIns="0" rIns="0" bIns="61200" anchor="b"/>
          <a:lstStyle>
            <a:lvl1pPr>
              <a:lnSpc>
                <a:spcPct val="100000"/>
              </a:lnSpc>
              <a:defRPr sz="1400"/>
            </a:lvl1pPr>
          </a:lstStyle>
          <a:p>
            <a:endParaRPr lang="ru-RU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349225" y="8970963"/>
            <a:ext cx="914400" cy="334350"/>
          </a:xfrm>
          <a:prstGeom prst="rect">
            <a:avLst/>
          </a:prstGeom>
          <a:noFill/>
          <a:ln w="25400">
            <a:noFill/>
          </a:ln>
        </p:spPr>
        <p:txBody>
          <a:bodyPr vert="horz" lIns="36000" tIns="0" rIns="36000" bIns="54000" rtlCol="0" anchor="b"/>
          <a:lstStyle>
            <a:lvl1pPr algn="r">
              <a:lnSpc>
                <a:spcPct val="100000"/>
              </a:lnSpc>
              <a:defRPr sz="1400" b="1">
                <a:solidFill>
                  <a:schemeClr val="tx1"/>
                </a:solidFill>
              </a:defRPr>
            </a:lvl1pPr>
          </a:lstStyle>
          <a:p>
            <a:fld id="{B4CBCABD-A162-4C47-826F-E69D63ADF830}" type="slidenum">
              <a:rPr lang="ru-RU" smtClean="0"/>
              <a:pPr/>
              <a:t>‹#›</a:t>
            </a:fld>
            <a:endParaRPr lang="ru-RU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DF00F76-6E95-2043-9B1A-D7EBAC23D53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6427" y="192908"/>
            <a:ext cx="5551299" cy="11048116"/>
          </a:xfrm>
          <a:prstGeom prst="rect">
            <a:avLst/>
          </a:prstGeom>
        </p:spPr>
      </p:pic>
      <p:sp>
        <p:nvSpPr>
          <p:cNvPr id="10" name="Рисунок 8">
            <a:extLst>
              <a:ext uri="{FF2B5EF4-FFF2-40B4-BE49-F238E27FC236}">
                <a16:creationId xmlns:a16="http://schemas.microsoft.com/office/drawing/2014/main" id="{F2A6551C-7BED-B14A-893D-B19EADF89D9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938646" y="889951"/>
            <a:ext cx="4446861" cy="9645788"/>
          </a:xfrm>
          <a:custGeom>
            <a:avLst/>
            <a:gdLst>
              <a:gd name="connsiteX0" fmla="*/ 0 w 4337331"/>
              <a:gd name="connsiteY0" fmla="*/ 432128 h 9435313"/>
              <a:gd name="connsiteX1" fmla="*/ 432128 w 4337331"/>
              <a:gd name="connsiteY1" fmla="*/ 0 h 9435313"/>
              <a:gd name="connsiteX2" fmla="*/ 3905203 w 4337331"/>
              <a:gd name="connsiteY2" fmla="*/ 0 h 9435313"/>
              <a:gd name="connsiteX3" fmla="*/ 4337331 w 4337331"/>
              <a:gd name="connsiteY3" fmla="*/ 432128 h 9435313"/>
              <a:gd name="connsiteX4" fmla="*/ 4337331 w 4337331"/>
              <a:gd name="connsiteY4" fmla="*/ 9003185 h 9435313"/>
              <a:gd name="connsiteX5" fmla="*/ 3905203 w 4337331"/>
              <a:gd name="connsiteY5" fmla="*/ 9435313 h 9435313"/>
              <a:gd name="connsiteX6" fmla="*/ 432128 w 4337331"/>
              <a:gd name="connsiteY6" fmla="*/ 9435313 h 9435313"/>
              <a:gd name="connsiteX7" fmla="*/ 0 w 4337331"/>
              <a:gd name="connsiteY7" fmla="*/ 9003185 h 9435313"/>
              <a:gd name="connsiteX8" fmla="*/ 0 w 4337331"/>
              <a:gd name="connsiteY8" fmla="*/ 432128 h 9435313"/>
              <a:gd name="connsiteX0" fmla="*/ 0 w 4337331"/>
              <a:gd name="connsiteY0" fmla="*/ 439680 h 9442865"/>
              <a:gd name="connsiteX1" fmla="*/ 432128 w 4337331"/>
              <a:gd name="connsiteY1" fmla="*/ 7552 h 9442865"/>
              <a:gd name="connsiteX2" fmla="*/ 826916 w 4337331"/>
              <a:gd name="connsiteY2" fmla="*/ 0 h 9442865"/>
              <a:gd name="connsiteX3" fmla="*/ 3905203 w 4337331"/>
              <a:gd name="connsiteY3" fmla="*/ 7552 h 9442865"/>
              <a:gd name="connsiteX4" fmla="*/ 4337331 w 4337331"/>
              <a:gd name="connsiteY4" fmla="*/ 439680 h 9442865"/>
              <a:gd name="connsiteX5" fmla="*/ 4337331 w 4337331"/>
              <a:gd name="connsiteY5" fmla="*/ 9010737 h 9442865"/>
              <a:gd name="connsiteX6" fmla="*/ 3905203 w 4337331"/>
              <a:gd name="connsiteY6" fmla="*/ 9442865 h 9442865"/>
              <a:gd name="connsiteX7" fmla="*/ 432128 w 4337331"/>
              <a:gd name="connsiteY7" fmla="*/ 9442865 h 9442865"/>
              <a:gd name="connsiteX8" fmla="*/ 0 w 4337331"/>
              <a:gd name="connsiteY8" fmla="*/ 9010737 h 9442865"/>
              <a:gd name="connsiteX9" fmla="*/ 0 w 4337331"/>
              <a:gd name="connsiteY9" fmla="*/ 439680 h 9442865"/>
              <a:gd name="connsiteX0" fmla="*/ 0 w 4337331"/>
              <a:gd name="connsiteY0" fmla="*/ 439680 h 9442865"/>
              <a:gd name="connsiteX1" fmla="*/ 432128 w 4337331"/>
              <a:gd name="connsiteY1" fmla="*/ 7552 h 9442865"/>
              <a:gd name="connsiteX2" fmla="*/ 826916 w 4337331"/>
              <a:gd name="connsiteY2" fmla="*/ 0 h 9442865"/>
              <a:gd name="connsiteX3" fmla="*/ 3514236 w 4337331"/>
              <a:gd name="connsiteY3" fmla="*/ 5080 h 9442865"/>
              <a:gd name="connsiteX4" fmla="*/ 3905203 w 4337331"/>
              <a:gd name="connsiteY4" fmla="*/ 7552 h 9442865"/>
              <a:gd name="connsiteX5" fmla="*/ 4337331 w 4337331"/>
              <a:gd name="connsiteY5" fmla="*/ 439680 h 9442865"/>
              <a:gd name="connsiteX6" fmla="*/ 4337331 w 4337331"/>
              <a:gd name="connsiteY6" fmla="*/ 9010737 h 9442865"/>
              <a:gd name="connsiteX7" fmla="*/ 3905203 w 4337331"/>
              <a:gd name="connsiteY7" fmla="*/ 9442865 h 9442865"/>
              <a:gd name="connsiteX8" fmla="*/ 432128 w 4337331"/>
              <a:gd name="connsiteY8" fmla="*/ 9442865 h 9442865"/>
              <a:gd name="connsiteX9" fmla="*/ 0 w 4337331"/>
              <a:gd name="connsiteY9" fmla="*/ 9010737 h 9442865"/>
              <a:gd name="connsiteX10" fmla="*/ 0 w 4337331"/>
              <a:gd name="connsiteY10" fmla="*/ 439680 h 9442865"/>
              <a:gd name="connsiteX0" fmla="*/ 0 w 4337331"/>
              <a:gd name="connsiteY0" fmla="*/ 439680 h 9442865"/>
              <a:gd name="connsiteX1" fmla="*/ 432128 w 4337331"/>
              <a:gd name="connsiteY1" fmla="*/ 7552 h 9442865"/>
              <a:gd name="connsiteX2" fmla="*/ 826916 w 4337331"/>
              <a:gd name="connsiteY2" fmla="*/ 0 h 9442865"/>
              <a:gd name="connsiteX3" fmla="*/ 3514236 w 4337331"/>
              <a:gd name="connsiteY3" fmla="*/ 5080 h 9442865"/>
              <a:gd name="connsiteX4" fmla="*/ 3905203 w 4337331"/>
              <a:gd name="connsiteY4" fmla="*/ 7552 h 9442865"/>
              <a:gd name="connsiteX5" fmla="*/ 4337331 w 4337331"/>
              <a:gd name="connsiteY5" fmla="*/ 439680 h 9442865"/>
              <a:gd name="connsiteX6" fmla="*/ 4337331 w 4337331"/>
              <a:gd name="connsiteY6" fmla="*/ 9010737 h 9442865"/>
              <a:gd name="connsiteX7" fmla="*/ 3905203 w 4337331"/>
              <a:gd name="connsiteY7" fmla="*/ 9442865 h 9442865"/>
              <a:gd name="connsiteX8" fmla="*/ 432128 w 4337331"/>
              <a:gd name="connsiteY8" fmla="*/ 9442865 h 9442865"/>
              <a:gd name="connsiteX9" fmla="*/ 0 w 4337331"/>
              <a:gd name="connsiteY9" fmla="*/ 9010737 h 9442865"/>
              <a:gd name="connsiteX10" fmla="*/ 0 w 4337331"/>
              <a:gd name="connsiteY10" fmla="*/ 439680 h 9442865"/>
              <a:gd name="connsiteX0" fmla="*/ 0 w 4337331"/>
              <a:gd name="connsiteY0" fmla="*/ 439680 h 9442865"/>
              <a:gd name="connsiteX1" fmla="*/ 432128 w 4337331"/>
              <a:gd name="connsiteY1" fmla="*/ 7552 h 9442865"/>
              <a:gd name="connsiteX2" fmla="*/ 826916 w 4337331"/>
              <a:gd name="connsiteY2" fmla="*/ 0 h 9442865"/>
              <a:gd name="connsiteX3" fmla="*/ 3514236 w 4337331"/>
              <a:gd name="connsiteY3" fmla="*/ 5080 h 9442865"/>
              <a:gd name="connsiteX4" fmla="*/ 3905203 w 4337331"/>
              <a:gd name="connsiteY4" fmla="*/ 7552 h 9442865"/>
              <a:gd name="connsiteX5" fmla="*/ 4337331 w 4337331"/>
              <a:gd name="connsiteY5" fmla="*/ 439680 h 9442865"/>
              <a:gd name="connsiteX6" fmla="*/ 4337331 w 4337331"/>
              <a:gd name="connsiteY6" fmla="*/ 9010737 h 9442865"/>
              <a:gd name="connsiteX7" fmla="*/ 3905203 w 4337331"/>
              <a:gd name="connsiteY7" fmla="*/ 9442865 h 9442865"/>
              <a:gd name="connsiteX8" fmla="*/ 432128 w 4337331"/>
              <a:gd name="connsiteY8" fmla="*/ 9442865 h 9442865"/>
              <a:gd name="connsiteX9" fmla="*/ 0 w 4337331"/>
              <a:gd name="connsiteY9" fmla="*/ 9010737 h 9442865"/>
              <a:gd name="connsiteX10" fmla="*/ 0 w 4337331"/>
              <a:gd name="connsiteY10" fmla="*/ 439680 h 9442865"/>
              <a:gd name="connsiteX0" fmla="*/ 0 w 4337331"/>
              <a:gd name="connsiteY0" fmla="*/ 440615 h 9443800"/>
              <a:gd name="connsiteX1" fmla="*/ 432128 w 4337331"/>
              <a:gd name="connsiteY1" fmla="*/ 8487 h 9443800"/>
              <a:gd name="connsiteX2" fmla="*/ 826916 w 4337331"/>
              <a:gd name="connsiteY2" fmla="*/ 935 h 9443800"/>
              <a:gd name="connsiteX3" fmla="*/ 3514236 w 4337331"/>
              <a:gd name="connsiteY3" fmla="*/ 6015 h 9443800"/>
              <a:gd name="connsiteX4" fmla="*/ 3905203 w 4337331"/>
              <a:gd name="connsiteY4" fmla="*/ 8487 h 9443800"/>
              <a:gd name="connsiteX5" fmla="*/ 4337331 w 4337331"/>
              <a:gd name="connsiteY5" fmla="*/ 440615 h 9443800"/>
              <a:gd name="connsiteX6" fmla="*/ 4337331 w 4337331"/>
              <a:gd name="connsiteY6" fmla="*/ 9011672 h 9443800"/>
              <a:gd name="connsiteX7" fmla="*/ 3905203 w 4337331"/>
              <a:gd name="connsiteY7" fmla="*/ 9443800 h 9443800"/>
              <a:gd name="connsiteX8" fmla="*/ 432128 w 4337331"/>
              <a:gd name="connsiteY8" fmla="*/ 9443800 h 9443800"/>
              <a:gd name="connsiteX9" fmla="*/ 0 w 4337331"/>
              <a:gd name="connsiteY9" fmla="*/ 9011672 h 9443800"/>
              <a:gd name="connsiteX10" fmla="*/ 0 w 4337331"/>
              <a:gd name="connsiteY10" fmla="*/ 440615 h 9443800"/>
              <a:gd name="connsiteX0" fmla="*/ 0 w 4337331"/>
              <a:gd name="connsiteY0" fmla="*/ 440615 h 9443800"/>
              <a:gd name="connsiteX1" fmla="*/ 432128 w 4337331"/>
              <a:gd name="connsiteY1" fmla="*/ 8487 h 9443800"/>
              <a:gd name="connsiteX2" fmla="*/ 826916 w 4337331"/>
              <a:gd name="connsiteY2" fmla="*/ 935 h 9443800"/>
              <a:gd name="connsiteX3" fmla="*/ 3514236 w 4337331"/>
              <a:gd name="connsiteY3" fmla="*/ 6015 h 9443800"/>
              <a:gd name="connsiteX4" fmla="*/ 3905203 w 4337331"/>
              <a:gd name="connsiteY4" fmla="*/ 8487 h 9443800"/>
              <a:gd name="connsiteX5" fmla="*/ 4337331 w 4337331"/>
              <a:gd name="connsiteY5" fmla="*/ 440615 h 9443800"/>
              <a:gd name="connsiteX6" fmla="*/ 4337331 w 4337331"/>
              <a:gd name="connsiteY6" fmla="*/ 9011672 h 9443800"/>
              <a:gd name="connsiteX7" fmla="*/ 3905203 w 4337331"/>
              <a:gd name="connsiteY7" fmla="*/ 9443800 h 9443800"/>
              <a:gd name="connsiteX8" fmla="*/ 432128 w 4337331"/>
              <a:gd name="connsiteY8" fmla="*/ 9443800 h 9443800"/>
              <a:gd name="connsiteX9" fmla="*/ 0 w 4337331"/>
              <a:gd name="connsiteY9" fmla="*/ 9011672 h 9443800"/>
              <a:gd name="connsiteX10" fmla="*/ 0 w 4337331"/>
              <a:gd name="connsiteY10" fmla="*/ 440615 h 9443800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3514236 w 4337331"/>
              <a:gd name="connsiteY3" fmla="*/ 5601 h 9443386"/>
              <a:gd name="connsiteX4" fmla="*/ 3905203 w 4337331"/>
              <a:gd name="connsiteY4" fmla="*/ 8073 h 9443386"/>
              <a:gd name="connsiteX5" fmla="*/ 4337331 w 4337331"/>
              <a:gd name="connsiteY5" fmla="*/ 440201 h 9443386"/>
              <a:gd name="connsiteX6" fmla="*/ 4337331 w 4337331"/>
              <a:gd name="connsiteY6" fmla="*/ 9011258 h 9443386"/>
              <a:gd name="connsiteX7" fmla="*/ 3905203 w 4337331"/>
              <a:gd name="connsiteY7" fmla="*/ 9443386 h 9443386"/>
              <a:gd name="connsiteX8" fmla="*/ 432128 w 4337331"/>
              <a:gd name="connsiteY8" fmla="*/ 9443386 h 9443386"/>
              <a:gd name="connsiteX9" fmla="*/ 0 w 4337331"/>
              <a:gd name="connsiteY9" fmla="*/ 9011258 h 9443386"/>
              <a:gd name="connsiteX10" fmla="*/ 0 w 4337331"/>
              <a:gd name="connsiteY10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3514236 w 4337331"/>
              <a:gd name="connsiteY3" fmla="*/ 5601 h 9443386"/>
              <a:gd name="connsiteX4" fmla="*/ 3905203 w 4337331"/>
              <a:gd name="connsiteY4" fmla="*/ 8073 h 9443386"/>
              <a:gd name="connsiteX5" fmla="*/ 4337331 w 4337331"/>
              <a:gd name="connsiteY5" fmla="*/ 440201 h 9443386"/>
              <a:gd name="connsiteX6" fmla="*/ 4337331 w 4337331"/>
              <a:gd name="connsiteY6" fmla="*/ 9011258 h 9443386"/>
              <a:gd name="connsiteX7" fmla="*/ 3905203 w 4337331"/>
              <a:gd name="connsiteY7" fmla="*/ 9443386 h 9443386"/>
              <a:gd name="connsiteX8" fmla="*/ 432128 w 4337331"/>
              <a:gd name="connsiteY8" fmla="*/ 9443386 h 9443386"/>
              <a:gd name="connsiteX9" fmla="*/ 0 w 4337331"/>
              <a:gd name="connsiteY9" fmla="*/ 9011258 h 9443386"/>
              <a:gd name="connsiteX10" fmla="*/ 0 w 4337331"/>
              <a:gd name="connsiteY10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3117996 w 4337331"/>
              <a:gd name="connsiteY3" fmla="*/ 5601 h 9443386"/>
              <a:gd name="connsiteX4" fmla="*/ 3514236 w 4337331"/>
              <a:gd name="connsiteY4" fmla="*/ 5601 h 9443386"/>
              <a:gd name="connsiteX5" fmla="*/ 3905203 w 4337331"/>
              <a:gd name="connsiteY5" fmla="*/ 8073 h 9443386"/>
              <a:gd name="connsiteX6" fmla="*/ 4337331 w 4337331"/>
              <a:gd name="connsiteY6" fmla="*/ 440201 h 9443386"/>
              <a:gd name="connsiteX7" fmla="*/ 4337331 w 4337331"/>
              <a:gd name="connsiteY7" fmla="*/ 9011258 h 9443386"/>
              <a:gd name="connsiteX8" fmla="*/ 3905203 w 4337331"/>
              <a:gd name="connsiteY8" fmla="*/ 9443386 h 9443386"/>
              <a:gd name="connsiteX9" fmla="*/ 432128 w 4337331"/>
              <a:gd name="connsiteY9" fmla="*/ 9443386 h 9443386"/>
              <a:gd name="connsiteX10" fmla="*/ 0 w 4337331"/>
              <a:gd name="connsiteY10" fmla="*/ 9011258 h 9443386"/>
              <a:gd name="connsiteX11" fmla="*/ 0 w 4337331"/>
              <a:gd name="connsiteY11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3117996 w 4337331"/>
              <a:gd name="connsiteY3" fmla="*/ 5601 h 9443386"/>
              <a:gd name="connsiteX4" fmla="*/ 3514236 w 4337331"/>
              <a:gd name="connsiteY4" fmla="*/ 5601 h 9443386"/>
              <a:gd name="connsiteX5" fmla="*/ 3905203 w 4337331"/>
              <a:gd name="connsiteY5" fmla="*/ 8073 h 9443386"/>
              <a:gd name="connsiteX6" fmla="*/ 4337331 w 4337331"/>
              <a:gd name="connsiteY6" fmla="*/ 440201 h 9443386"/>
              <a:gd name="connsiteX7" fmla="*/ 4337331 w 4337331"/>
              <a:gd name="connsiteY7" fmla="*/ 9011258 h 9443386"/>
              <a:gd name="connsiteX8" fmla="*/ 3905203 w 4337331"/>
              <a:gd name="connsiteY8" fmla="*/ 9443386 h 9443386"/>
              <a:gd name="connsiteX9" fmla="*/ 432128 w 4337331"/>
              <a:gd name="connsiteY9" fmla="*/ 9443386 h 9443386"/>
              <a:gd name="connsiteX10" fmla="*/ 0 w 4337331"/>
              <a:gd name="connsiteY10" fmla="*/ 9011258 h 9443386"/>
              <a:gd name="connsiteX11" fmla="*/ 0 w 4337331"/>
              <a:gd name="connsiteY11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3117996 w 4337331"/>
              <a:gd name="connsiteY3" fmla="*/ 5601 h 9443386"/>
              <a:gd name="connsiteX4" fmla="*/ 3514236 w 4337331"/>
              <a:gd name="connsiteY4" fmla="*/ 5601 h 9443386"/>
              <a:gd name="connsiteX5" fmla="*/ 3905203 w 4337331"/>
              <a:gd name="connsiteY5" fmla="*/ 8073 h 9443386"/>
              <a:gd name="connsiteX6" fmla="*/ 4337331 w 4337331"/>
              <a:gd name="connsiteY6" fmla="*/ 440201 h 9443386"/>
              <a:gd name="connsiteX7" fmla="*/ 4337331 w 4337331"/>
              <a:gd name="connsiteY7" fmla="*/ 9011258 h 9443386"/>
              <a:gd name="connsiteX8" fmla="*/ 3905203 w 4337331"/>
              <a:gd name="connsiteY8" fmla="*/ 9443386 h 9443386"/>
              <a:gd name="connsiteX9" fmla="*/ 432128 w 4337331"/>
              <a:gd name="connsiteY9" fmla="*/ 9443386 h 9443386"/>
              <a:gd name="connsiteX10" fmla="*/ 0 w 4337331"/>
              <a:gd name="connsiteY10" fmla="*/ 9011258 h 9443386"/>
              <a:gd name="connsiteX11" fmla="*/ 0 w 4337331"/>
              <a:gd name="connsiteY11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3117996 w 4337331"/>
              <a:gd name="connsiteY3" fmla="*/ 5601 h 9443386"/>
              <a:gd name="connsiteX4" fmla="*/ 3514236 w 4337331"/>
              <a:gd name="connsiteY4" fmla="*/ 5601 h 9443386"/>
              <a:gd name="connsiteX5" fmla="*/ 3905203 w 4337331"/>
              <a:gd name="connsiteY5" fmla="*/ 8073 h 9443386"/>
              <a:gd name="connsiteX6" fmla="*/ 4337331 w 4337331"/>
              <a:gd name="connsiteY6" fmla="*/ 440201 h 9443386"/>
              <a:gd name="connsiteX7" fmla="*/ 4337331 w 4337331"/>
              <a:gd name="connsiteY7" fmla="*/ 9011258 h 9443386"/>
              <a:gd name="connsiteX8" fmla="*/ 3905203 w 4337331"/>
              <a:gd name="connsiteY8" fmla="*/ 9443386 h 9443386"/>
              <a:gd name="connsiteX9" fmla="*/ 432128 w 4337331"/>
              <a:gd name="connsiteY9" fmla="*/ 9443386 h 9443386"/>
              <a:gd name="connsiteX10" fmla="*/ 0 w 4337331"/>
              <a:gd name="connsiteY10" fmla="*/ 9011258 h 9443386"/>
              <a:gd name="connsiteX11" fmla="*/ 0 w 4337331"/>
              <a:gd name="connsiteY11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1157116 w 4337331"/>
              <a:gd name="connsiteY3" fmla="*/ 5601 h 9443386"/>
              <a:gd name="connsiteX4" fmla="*/ 3117996 w 4337331"/>
              <a:gd name="connsiteY4" fmla="*/ 5601 h 9443386"/>
              <a:gd name="connsiteX5" fmla="*/ 3514236 w 4337331"/>
              <a:gd name="connsiteY5" fmla="*/ 5601 h 9443386"/>
              <a:gd name="connsiteX6" fmla="*/ 3905203 w 4337331"/>
              <a:gd name="connsiteY6" fmla="*/ 8073 h 9443386"/>
              <a:gd name="connsiteX7" fmla="*/ 4337331 w 4337331"/>
              <a:gd name="connsiteY7" fmla="*/ 440201 h 9443386"/>
              <a:gd name="connsiteX8" fmla="*/ 4337331 w 4337331"/>
              <a:gd name="connsiteY8" fmla="*/ 9011258 h 9443386"/>
              <a:gd name="connsiteX9" fmla="*/ 3905203 w 4337331"/>
              <a:gd name="connsiteY9" fmla="*/ 9443386 h 9443386"/>
              <a:gd name="connsiteX10" fmla="*/ 432128 w 4337331"/>
              <a:gd name="connsiteY10" fmla="*/ 9443386 h 9443386"/>
              <a:gd name="connsiteX11" fmla="*/ 0 w 4337331"/>
              <a:gd name="connsiteY11" fmla="*/ 9011258 h 9443386"/>
              <a:gd name="connsiteX12" fmla="*/ 0 w 4337331"/>
              <a:gd name="connsiteY12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1157116 w 4337331"/>
              <a:gd name="connsiteY3" fmla="*/ 5601 h 9443386"/>
              <a:gd name="connsiteX4" fmla="*/ 3117996 w 4337331"/>
              <a:gd name="connsiteY4" fmla="*/ 5601 h 9443386"/>
              <a:gd name="connsiteX5" fmla="*/ 3514236 w 4337331"/>
              <a:gd name="connsiteY5" fmla="*/ 5601 h 9443386"/>
              <a:gd name="connsiteX6" fmla="*/ 3905203 w 4337331"/>
              <a:gd name="connsiteY6" fmla="*/ 8073 h 9443386"/>
              <a:gd name="connsiteX7" fmla="*/ 4337331 w 4337331"/>
              <a:gd name="connsiteY7" fmla="*/ 440201 h 9443386"/>
              <a:gd name="connsiteX8" fmla="*/ 4337331 w 4337331"/>
              <a:gd name="connsiteY8" fmla="*/ 9011258 h 9443386"/>
              <a:gd name="connsiteX9" fmla="*/ 3905203 w 4337331"/>
              <a:gd name="connsiteY9" fmla="*/ 9443386 h 9443386"/>
              <a:gd name="connsiteX10" fmla="*/ 432128 w 4337331"/>
              <a:gd name="connsiteY10" fmla="*/ 9443386 h 9443386"/>
              <a:gd name="connsiteX11" fmla="*/ 0 w 4337331"/>
              <a:gd name="connsiteY11" fmla="*/ 9011258 h 9443386"/>
              <a:gd name="connsiteX12" fmla="*/ 0 w 4337331"/>
              <a:gd name="connsiteY12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1207916 w 4337331"/>
              <a:gd name="connsiteY3" fmla="*/ 356121 h 9443386"/>
              <a:gd name="connsiteX4" fmla="*/ 3117996 w 4337331"/>
              <a:gd name="connsiteY4" fmla="*/ 5601 h 9443386"/>
              <a:gd name="connsiteX5" fmla="*/ 3514236 w 4337331"/>
              <a:gd name="connsiteY5" fmla="*/ 5601 h 9443386"/>
              <a:gd name="connsiteX6" fmla="*/ 3905203 w 4337331"/>
              <a:gd name="connsiteY6" fmla="*/ 8073 h 9443386"/>
              <a:gd name="connsiteX7" fmla="*/ 4337331 w 4337331"/>
              <a:gd name="connsiteY7" fmla="*/ 440201 h 9443386"/>
              <a:gd name="connsiteX8" fmla="*/ 4337331 w 4337331"/>
              <a:gd name="connsiteY8" fmla="*/ 9011258 h 9443386"/>
              <a:gd name="connsiteX9" fmla="*/ 3905203 w 4337331"/>
              <a:gd name="connsiteY9" fmla="*/ 9443386 h 9443386"/>
              <a:gd name="connsiteX10" fmla="*/ 432128 w 4337331"/>
              <a:gd name="connsiteY10" fmla="*/ 9443386 h 9443386"/>
              <a:gd name="connsiteX11" fmla="*/ 0 w 4337331"/>
              <a:gd name="connsiteY11" fmla="*/ 9011258 h 9443386"/>
              <a:gd name="connsiteX12" fmla="*/ 0 w 4337331"/>
              <a:gd name="connsiteY12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1207916 w 4337331"/>
              <a:gd name="connsiteY3" fmla="*/ 356121 h 9443386"/>
              <a:gd name="connsiteX4" fmla="*/ 3199276 w 4337331"/>
              <a:gd name="connsiteY4" fmla="*/ 356121 h 9443386"/>
              <a:gd name="connsiteX5" fmla="*/ 3514236 w 4337331"/>
              <a:gd name="connsiteY5" fmla="*/ 5601 h 9443386"/>
              <a:gd name="connsiteX6" fmla="*/ 3905203 w 4337331"/>
              <a:gd name="connsiteY6" fmla="*/ 8073 h 9443386"/>
              <a:gd name="connsiteX7" fmla="*/ 4337331 w 4337331"/>
              <a:gd name="connsiteY7" fmla="*/ 440201 h 9443386"/>
              <a:gd name="connsiteX8" fmla="*/ 4337331 w 4337331"/>
              <a:gd name="connsiteY8" fmla="*/ 9011258 h 9443386"/>
              <a:gd name="connsiteX9" fmla="*/ 3905203 w 4337331"/>
              <a:gd name="connsiteY9" fmla="*/ 9443386 h 9443386"/>
              <a:gd name="connsiteX10" fmla="*/ 432128 w 4337331"/>
              <a:gd name="connsiteY10" fmla="*/ 9443386 h 9443386"/>
              <a:gd name="connsiteX11" fmla="*/ 0 w 4337331"/>
              <a:gd name="connsiteY11" fmla="*/ 9011258 h 9443386"/>
              <a:gd name="connsiteX12" fmla="*/ 0 w 4337331"/>
              <a:gd name="connsiteY12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1207916 w 4337331"/>
              <a:gd name="connsiteY3" fmla="*/ 356121 h 9443386"/>
              <a:gd name="connsiteX4" fmla="*/ 3199276 w 4337331"/>
              <a:gd name="connsiteY4" fmla="*/ 356121 h 9443386"/>
              <a:gd name="connsiteX5" fmla="*/ 3514236 w 4337331"/>
              <a:gd name="connsiteY5" fmla="*/ 5601 h 9443386"/>
              <a:gd name="connsiteX6" fmla="*/ 3905203 w 4337331"/>
              <a:gd name="connsiteY6" fmla="*/ 8073 h 9443386"/>
              <a:gd name="connsiteX7" fmla="*/ 4337331 w 4337331"/>
              <a:gd name="connsiteY7" fmla="*/ 440201 h 9443386"/>
              <a:gd name="connsiteX8" fmla="*/ 4337331 w 4337331"/>
              <a:gd name="connsiteY8" fmla="*/ 9011258 h 9443386"/>
              <a:gd name="connsiteX9" fmla="*/ 3905203 w 4337331"/>
              <a:gd name="connsiteY9" fmla="*/ 9443386 h 9443386"/>
              <a:gd name="connsiteX10" fmla="*/ 432128 w 4337331"/>
              <a:gd name="connsiteY10" fmla="*/ 9443386 h 9443386"/>
              <a:gd name="connsiteX11" fmla="*/ 0 w 4337331"/>
              <a:gd name="connsiteY11" fmla="*/ 9011258 h 9443386"/>
              <a:gd name="connsiteX12" fmla="*/ 0 w 4337331"/>
              <a:gd name="connsiteY12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1207916 w 4337331"/>
              <a:gd name="connsiteY3" fmla="*/ 356121 h 9443386"/>
              <a:gd name="connsiteX4" fmla="*/ 3199276 w 4337331"/>
              <a:gd name="connsiteY4" fmla="*/ 356121 h 9443386"/>
              <a:gd name="connsiteX5" fmla="*/ 3514236 w 4337331"/>
              <a:gd name="connsiteY5" fmla="*/ 5601 h 9443386"/>
              <a:gd name="connsiteX6" fmla="*/ 3905203 w 4337331"/>
              <a:gd name="connsiteY6" fmla="*/ 8073 h 9443386"/>
              <a:gd name="connsiteX7" fmla="*/ 4337331 w 4337331"/>
              <a:gd name="connsiteY7" fmla="*/ 440201 h 9443386"/>
              <a:gd name="connsiteX8" fmla="*/ 4337331 w 4337331"/>
              <a:gd name="connsiteY8" fmla="*/ 9011258 h 9443386"/>
              <a:gd name="connsiteX9" fmla="*/ 3905203 w 4337331"/>
              <a:gd name="connsiteY9" fmla="*/ 9443386 h 9443386"/>
              <a:gd name="connsiteX10" fmla="*/ 432128 w 4337331"/>
              <a:gd name="connsiteY10" fmla="*/ 9443386 h 9443386"/>
              <a:gd name="connsiteX11" fmla="*/ 0 w 4337331"/>
              <a:gd name="connsiteY11" fmla="*/ 9011258 h 9443386"/>
              <a:gd name="connsiteX12" fmla="*/ 0 w 4337331"/>
              <a:gd name="connsiteY12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1207916 w 4337331"/>
              <a:gd name="connsiteY3" fmla="*/ 356121 h 9443386"/>
              <a:gd name="connsiteX4" fmla="*/ 3128156 w 4337331"/>
              <a:gd name="connsiteY4" fmla="*/ 351041 h 9443386"/>
              <a:gd name="connsiteX5" fmla="*/ 3514236 w 4337331"/>
              <a:gd name="connsiteY5" fmla="*/ 5601 h 9443386"/>
              <a:gd name="connsiteX6" fmla="*/ 3905203 w 4337331"/>
              <a:gd name="connsiteY6" fmla="*/ 8073 h 9443386"/>
              <a:gd name="connsiteX7" fmla="*/ 4337331 w 4337331"/>
              <a:gd name="connsiteY7" fmla="*/ 440201 h 9443386"/>
              <a:gd name="connsiteX8" fmla="*/ 4337331 w 4337331"/>
              <a:gd name="connsiteY8" fmla="*/ 9011258 h 9443386"/>
              <a:gd name="connsiteX9" fmla="*/ 3905203 w 4337331"/>
              <a:gd name="connsiteY9" fmla="*/ 9443386 h 9443386"/>
              <a:gd name="connsiteX10" fmla="*/ 432128 w 4337331"/>
              <a:gd name="connsiteY10" fmla="*/ 9443386 h 9443386"/>
              <a:gd name="connsiteX11" fmla="*/ 0 w 4337331"/>
              <a:gd name="connsiteY11" fmla="*/ 9011258 h 9443386"/>
              <a:gd name="connsiteX12" fmla="*/ 0 w 4337331"/>
              <a:gd name="connsiteY12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1207916 w 4337331"/>
              <a:gd name="connsiteY3" fmla="*/ 356121 h 9443386"/>
              <a:gd name="connsiteX4" fmla="*/ 3128156 w 4337331"/>
              <a:gd name="connsiteY4" fmla="*/ 351041 h 9443386"/>
              <a:gd name="connsiteX5" fmla="*/ 3514236 w 4337331"/>
              <a:gd name="connsiteY5" fmla="*/ 5601 h 9443386"/>
              <a:gd name="connsiteX6" fmla="*/ 3905203 w 4337331"/>
              <a:gd name="connsiteY6" fmla="*/ 8073 h 9443386"/>
              <a:gd name="connsiteX7" fmla="*/ 4337331 w 4337331"/>
              <a:gd name="connsiteY7" fmla="*/ 440201 h 9443386"/>
              <a:gd name="connsiteX8" fmla="*/ 4337331 w 4337331"/>
              <a:gd name="connsiteY8" fmla="*/ 9011258 h 9443386"/>
              <a:gd name="connsiteX9" fmla="*/ 3905203 w 4337331"/>
              <a:gd name="connsiteY9" fmla="*/ 9443386 h 9443386"/>
              <a:gd name="connsiteX10" fmla="*/ 432128 w 4337331"/>
              <a:gd name="connsiteY10" fmla="*/ 9443386 h 9443386"/>
              <a:gd name="connsiteX11" fmla="*/ 0 w 4337331"/>
              <a:gd name="connsiteY11" fmla="*/ 9011258 h 9443386"/>
              <a:gd name="connsiteX12" fmla="*/ 0 w 4337331"/>
              <a:gd name="connsiteY12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1207916 w 4337331"/>
              <a:gd name="connsiteY3" fmla="*/ 356121 h 9443386"/>
              <a:gd name="connsiteX4" fmla="*/ 3128156 w 4337331"/>
              <a:gd name="connsiteY4" fmla="*/ 351041 h 9443386"/>
              <a:gd name="connsiteX5" fmla="*/ 3473596 w 4337331"/>
              <a:gd name="connsiteY5" fmla="*/ 10681 h 9443386"/>
              <a:gd name="connsiteX6" fmla="*/ 3905203 w 4337331"/>
              <a:gd name="connsiteY6" fmla="*/ 8073 h 9443386"/>
              <a:gd name="connsiteX7" fmla="*/ 4337331 w 4337331"/>
              <a:gd name="connsiteY7" fmla="*/ 440201 h 9443386"/>
              <a:gd name="connsiteX8" fmla="*/ 4337331 w 4337331"/>
              <a:gd name="connsiteY8" fmla="*/ 9011258 h 9443386"/>
              <a:gd name="connsiteX9" fmla="*/ 3905203 w 4337331"/>
              <a:gd name="connsiteY9" fmla="*/ 9443386 h 9443386"/>
              <a:gd name="connsiteX10" fmla="*/ 432128 w 4337331"/>
              <a:gd name="connsiteY10" fmla="*/ 9443386 h 9443386"/>
              <a:gd name="connsiteX11" fmla="*/ 0 w 4337331"/>
              <a:gd name="connsiteY11" fmla="*/ 9011258 h 9443386"/>
              <a:gd name="connsiteX12" fmla="*/ 0 w 4337331"/>
              <a:gd name="connsiteY12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1207916 w 4337331"/>
              <a:gd name="connsiteY3" fmla="*/ 356121 h 9443386"/>
              <a:gd name="connsiteX4" fmla="*/ 3128156 w 4337331"/>
              <a:gd name="connsiteY4" fmla="*/ 351041 h 9443386"/>
              <a:gd name="connsiteX5" fmla="*/ 3473596 w 4337331"/>
              <a:gd name="connsiteY5" fmla="*/ 10681 h 9443386"/>
              <a:gd name="connsiteX6" fmla="*/ 3905203 w 4337331"/>
              <a:gd name="connsiteY6" fmla="*/ 8073 h 9443386"/>
              <a:gd name="connsiteX7" fmla="*/ 4337331 w 4337331"/>
              <a:gd name="connsiteY7" fmla="*/ 440201 h 9443386"/>
              <a:gd name="connsiteX8" fmla="*/ 4337331 w 4337331"/>
              <a:gd name="connsiteY8" fmla="*/ 9011258 h 9443386"/>
              <a:gd name="connsiteX9" fmla="*/ 3905203 w 4337331"/>
              <a:gd name="connsiteY9" fmla="*/ 9443386 h 9443386"/>
              <a:gd name="connsiteX10" fmla="*/ 432128 w 4337331"/>
              <a:gd name="connsiteY10" fmla="*/ 9443386 h 9443386"/>
              <a:gd name="connsiteX11" fmla="*/ 0 w 4337331"/>
              <a:gd name="connsiteY11" fmla="*/ 9011258 h 9443386"/>
              <a:gd name="connsiteX12" fmla="*/ 0 w 4337331"/>
              <a:gd name="connsiteY12" fmla="*/ 440201 h 9443386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1207916 w 4337331"/>
              <a:gd name="connsiteY3" fmla="*/ 351593 h 9438858"/>
              <a:gd name="connsiteX4" fmla="*/ 3128156 w 4337331"/>
              <a:gd name="connsiteY4" fmla="*/ 346513 h 9438858"/>
              <a:gd name="connsiteX5" fmla="*/ 3473596 w 4337331"/>
              <a:gd name="connsiteY5" fmla="*/ 6153 h 9438858"/>
              <a:gd name="connsiteX6" fmla="*/ 3905203 w 4337331"/>
              <a:gd name="connsiteY6" fmla="*/ 3545 h 9438858"/>
              <a:gd name="connsiteX7" fmla="*/ 4337331 w 4337331"/>
              <a:gd name="connsiteY7" fmla="*/ 435673 h 9438858"/>
              <a:gd name="connsiteX8" fmla="*/ 4337331 w 4337331"/>
              <a:gd name="connsiteY8" fmla="*/ 9006730 h 9438858"/>
              <a:gd name="connsiteX9" fmla="*/ 3905203 w 4337331"/>
              <a:gd name="connsiteY9" fmla="*/ 9438858 h 9438858"/>
              <a:gd name="connsiteX10" fmla="*/ 432128 w 4337331"/>
              <a:gd name="connsiteY10" fmla="*/ 9438858 h 9438858"/>
              <a:gd name="connsiteX11" fmla="*/ 0 w 4337331"/>
              <a:gd name="connsiteY11" fmla="*/ 9006730 h 9438858"/>
              <a:gd name="connsiteX12" fmla="*/ 0 w 4337331"/>
              <a:gd name="connsiteY12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473596 w 4337331"/>
              <a:gd name="connsiteY6" fmla="*/ 6153 h 9438858"/>
              <a:gd name="connsiteX7" fmla="*/ 3905203 w 4337331"/>
              <a:gd name="connsiteY7" fmla="*/ 3545 h 9438858"/>
              <a:gd name="connsiteX8" fmla="*/ 4337331 w 4337331"/>
              <a:gd name="connsiteY8" fmla="*/ 435673 h 9438858"/>
              <a:gd name="connsiteX9" fmla="*/ 4337331 w 4337331"/>
              <a:gd name="connsiteY9" fmla="*/ 9006730 h 9438858"/>
              <a:gd name="connsiteX10" fmla="*/ 3905203 w 4337331"/>
              <a:gd name="connsiteY10" fmla="*/ 9438858 h 9438858"/>
              <a:gd name="connsiteX11" fmla="*/ 432128 w 4337331"/>
              <a:gd name="connsiteY11" fmla="*/ 9438858 h 9438858"/>
              <a:gd name="connsiteX12" fmla="*/ 0 w 4337331"/>
              <a:gd name="connsiteY12" fmla="*/ 9006730 h 9438858"/>
              <a:gd name="connsiteX13" fmla="*/ 0 w 4337331"/>
              <a:gd name="connsiteY13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473596 w 4337331"/>
              <a:gd name="connsiteY6" fmla="*/ 6153 h 9438858"/>
              <a:gd name="connsiteX7" fmla="*/ 3905203 w 4337331"/>
              <a:gd name="connsiteY7" fmla="*/ 3545 h 9438858"/>
              <a:gd name="connsiteX8" fmla="*/ 4337331 w 4337331"/>
              <a:gd name="connsiteY8" fmla="*/ 435673 h 9438858"/>
              <a:gd name="connsiteX9" fmla="*/ 4337331 w 4337331"/>
              <a:gd name="connsiteY9" fmla="*/ 9006730 h 9438858"/>
              <a:gd name="connsiteX10" fmla="*/ 3905203 w 4337331"/>
              <a:gd name="connsiteY10" fmla="*/ 9438858 h 9438858"/>
              <a:gd name="connsiteX11" fmla="*/ 432128 w 4337331"/>
              <a:gd name="connsiteY11" fmla="*/ 9438858 h 9438858"/>
              <a:gd name="connsiteX12" fmla="*/ 0 w 4337331"/>
              <a:gd name="connsiteY12" fmla="*/ 9006730 h 9438858"/>
              <a:gd name="connsiteX13" fmla="*/ 0 w 4337331"/>
              <a:gd name="connsiteY13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473596 w 4337331"/>
              <a:gd name="connsiteY6" fmla="*/ 6153 h 9438858"/>
              <a:gd name="connsiteX7" fmla="*/ 3905203 w 4337331"/>
              <a:gd name="connsiteY7" fmla="*/ 3545 h 9438858"/>
              <a:gd name="connsiteX8" fmla="*/ 4337331 w 4337331"/>
              <a:gd name="connsiteY8" fmla="*/ 435673 h 9438858"/>
              <a:gd name="connsiteX9" fmla="*/ 4337331 w 4337331"/>
              <a:gd name="connsiteY9" fmla="*/ 9006730 h 9438858"/>
              <a:gd name="connsiteX10" fmla="*/ 3905203 w 4337331"/>
              <a:gd name="connsiteY10" fmla="*/ 9438858 h 9438858"/>
              <a:gd name="connsiteX11" fmla="*/ 432128 w 4337331"/>
              <a:gd name="connsiteY11" fmla="*/ 9438858 h 9438858"/>
              <a:gd name="connsiteX12" fmla="*/ 0 w 4337331"/>
              <a:gd name="connsiteY12" fmla="*/ 9006730 h 9438858"/>
              <a:gd name="connsiteX13" fmla="*/ 0 w 4337331"/>
              <a:gd name="connsiteY13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473596 w 4337331"/>
              <a:gd name="connsiteY6" fmla="*/ 6153 h 9438858"/>
              <a:gd name="connsiteX7" fmla="*/ 3905203 w 4337331"/>
              <a:gd name="connsiteY7" fmla="*/ 3545 h 9438858"/>
              <a:gd name="connsiteX8" fmla="*/ 4337331 w 4337331"/>
              <a:gd name="connsiteY8" fmla="*/ 435673 h 9438858"/>
              <a:gd name="connsiteX9" fmla="*/ 4337331 w 4337331"/>
              <a:gd name="connsiteY9" fmla="*/ 9006730 h 9438858"/>
              <a:gd name="connsiteX10" fmla="*/ 3905203 w 4337331"/>
              <a:gd name="connsiteY10" fmla="*/ 9438858 h 9438858"/>
              <a:gd name="connsiteX11" fmla="*/ 432128 w 4337331"/>
              <a:gd name="connsiteY11" fmla="*/ 9438858 h 9438858"/>
              <a:gd name="connsiteX12" fmla="*/ 0 w 4337331"/>
              <a:gd name="connsiteY12" fmla="*/ 9006730 h 9438858"/>
              <a:gd name="connsiteX13" fmla="*/ 0 w 4337331"/>
              <a:gd name="connsiteY13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473596 w 4337331"/>
              <a:gd name="connsiteY6" fmla="*/ 6153 h 9438858"/>
              <a:gd name="connsiteX7" fmla="*/ 3905203 w 4337331"/>
              <a:gd name="connsiteY7" fmla="*/ 3545 h 9438858"/>
              <a:gd name="connsiteX8" fmla="*/ 4337331 w 4337331"/>
              <a:gd name="connsiteY8" fmla="*/ 435673 h 9438858"/>
              <a:gd name="connsiteX9" fmla="*/ 4337331 w 4337331"/>
              <a:gd name="connsiteY9" fmla="*/ 9006730 h 9438858"/>
              <a:gd name="connsiteX10" fmla="*/ 3905203 w 4337331"/>
              <a:gd name="connsiteY10" fmla="*/ 9438858 h 9438858"/>
              <a:gd name="connsiteX11" fmla="*/ 432128 w 4337331"/>
              <a:gd name="connsiteY11" fmla="*/ 9438858 h 9438858"/>
              <a:gd name="connsiteX12" fmla="*/ 0 w 4337331"/>
              <a:gd name="connsiteY12" fmla="*/ 9006730 h 9438858"/>
              <a:gd name="connsiteX13" fmla="*/ 0 w 4337331"/>
              <a:gd name="connsiteY13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473596 w 4337331"/>
              <a:gd name="connsiteY6" fmla="*/ 6153 h 9438858"/>
              <a:gd name="connsiteX7" fmla="*/ 3905203 w 4337331"/>
              <a:gd name="connsiteY7" fmla="*/ 3545 h 9438858"/>
              <a:gd name="connsiteX8" fmla="*/ 4337331 w 4337331"/>
              <a:gd name="connsiteY8" fmla="*/ 435673 h 9438858"/>
              <a:gd name="connsiteX9" fmla="*/ 4337331 w 4337331"/>
              <a:gd name="connsiteY9" fmla="*/ 9006730 h 9438858"/>
              <a:gd name="connsiteX10" fmla="*/ 3905203 w 4337331"/>
              <a:gd name="connsiteY10" fmla="*/ 9438858 h 9438858"/>
              <a:gd name="connsiteX11" fmla="*/ 432128 w 4337331"/>
              <a:gd name="connsiteY11" fmla="*/ 9438858 h 9438858"/>
              <a:gd name="connsiteX12" fmla="*/ 0 w 4337331"/>
              <a:gd name="connsiteY12" fmla="*/ 9006730 h 9438858"/>
              <a:gd name="connsiteX13" fmla="*/ 0 w 4337331"/>
              <a:gd name="connsiteY13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473596 w 4337331"/>
              <a:gd name="connsiteY6" fmla="*/ 6153 h 9438858"/>
              <a:gd name="connsiteX7" fmla="*/ 3905203 w 4337331"/>
              <a:gd name="connsiteY7" fmla="*/ 3545 h 9438858"/>
              <a:gd name="connsiteX8" fmla="*/ 4337331 w 4337331"/>
              <a:gd name="connsiteY8" fmla="*/ 435673 h 9438858"/>
              <a:gd name="connsiteX9" fmla="*/ 4337331 w 4337331"/>
              <a:gd name="connsiteY9" fmla="*/ 9006730 h 9438858"/>
              <a:gd name="connsiteX10" fmla="*/ 3905203 w 4337331"/>
              <a:gd name="connsiteY10" fmla="*/ 9438858 h 9438858"/>
              <a:gd name="connsiteX11" fmla="*/ 432128 w 4337331"/>
              <a:gd name="connsiteY11" fmla="*/ 9438858 h 9438858"/>
              <a:gd name="connsiteX12" fmla="*/ 0 w 4337331"/>
              <a:gd name="connsiteY12" fmla="*/ 9006730 h 9438858"/>
              <a:gd name="connsiteX13" fmla="*/ 0 w 4337331"/>
              <a:gd name="connsiteY13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473596 w 4337331"/>
              <a:gd name="connsiteY6" fmla="*/ 6153 h 9438858"/>
              <a:gd name="connsiteX7" fmla="*/ 3905203 w 4337331"/>
              <a:gd name="connsiteY7" fmla="*/ 3545 h 9438858"/>
              <a:gd name="connsiteX8" fmla="*/ 4337331 w 4337331"/>
              <a:gd name="connsiteY8" fmla="*/ 435673 h 9438858"/>
              <a:gd name="connsiteX9" fmla="*/ 4337331 w 4337331"/>
              <a:gd name="connsiteY9" fmla="*/ 9006730 h 9438858"/>
              <a:gd name="connsiteX10" fmla="*/ 3905203 w 4337331"/>
              <a:gd name="connsiteY10" fmla="*/ 9438858 h 9438858"/>
              <a:gd name="connsiteX11" fmla="*/ 432128 w 4337331"/>
              <a:gd name="connsiteY11" fmla="*/ 9438858 h 9438858"/>
              <a:gd name="connsiteX12" fmla="*/ 0 w 4337331"/>
              <a:gd name="connsiteY12" fmla="*/ 9006730 h 9438858"/>
              <a:gd name="connsiteX13" fmla="*/ 0 w 4337331"/>
              <a:gd name="connsiteY13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473596 w 4337331"/>
              <a:gd name="connsiteY6" fmla="*/ 6153 h 9438858"/>
              <a:gd name="connsiteX7" fmla="*/ 3905203 w 4337331"/>
              <a:gd name="connsiteY7" fmla="*/ 3545 h 9438858"/>
              <a:gd name="connsiteX8" fmla="*/ 4337331 w 4337331"/>
              <a:gd name="connsiteY8" fmla="*/ 435673 h 9438858"/>
              <a:gd name="connsiteX9" fmla="*/ 4337331 w 4337331"/>
              <a:gd name="connsiteY9" fmla="*/ 9006730 h 9438858"/>
              <a:gd name="connsiteX10" fmla="*/ 3905203 w 4337331"/>
              <a:gd name="connsiteY10" fmla="*/ 9438858 h 9438858"/>
              <a:gd name="connsiteX11" fmla="*/ 432128 w 4337331"/>
              <a:gd name="connsiteY11" fmla="*/ 9438858 h 9438858"/>
              <a:gd name="connsiteX12" fmla="*/ 0 w 4337331"/>
              <a:gd name="connsiteY12" fmla="*/ 9006730 h 9438858"/>
              <a:gd name="connsiteX13" fmla="*/ 0 w 4337331"/>
              <a:gd name="connsiteY13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473596 w 4337331"/>
              <a:gd name="connsiteY6" fmla="*/ 6153 h 9438858"/>
              <a:gd name="connsiteX7" fmla="*/ 3905203 w 4337331"/>
              <a:gd name="connsiteY7" fmla="*/ 3545 h 9438858"/>
              <a:gd name="connsiteX8" fmla="*/ 4337331 w 4337331"/>
              <a:gd name="connsiteY8" fmla="*/ 435673 h 9438858"/>
              <a:gd name="connsiteX9" fmla="*/ 4337331 w 4337331"/>
              <a:gd name="connsiteY9" fmla="*/ 9006730 h 9438858"/>
              <a:gd name="connsiteX10" fmla="*/ 3905203 w 4337331"/>
              <a:gd name="connsiteY10" fmla="*/ 9438858 h 9438858"/>
              <a:gd name="connsiteX11" fmla="*/ 432128 w 4337331"/>
              <a:gd name="connsiteY11" fmla="*/ 9438858 h 9438858"/>
              <a:gd name="connsiteX12" fmla="*/ 0 w 4337331"/>
              <a:gd name="connsiteY12" fmla="*/ 9006730 h 9438858"/>
              <a:gd name="connsiteX13" fmla="*/ 0 w 4337331"/>
              <a:gd name="connsiteY13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473596 w 4337331"/>
              <a:gd name="connsiteY6" fmla="*/ 6153 h 9438858"/>
              <a:gd name="connsiteX7" fmla="*/ 3905203 w 4337331"/>
              <a:gd name="connsiteY7" fmla="*/ 3545 h 9438858"/>
              <a:gd name="connsiteX8" fmla="*/ 4337331 w 4337331"/>
              <a:gd name="connsiteY8" fmla="*/ 435673 h 9438858"/>
              <a:gd name="connsiteX9" fmla="*/ 4337331 w 4337331"/>
              <a:gd name="connsiteY9" fmla="*/ 9006730 h 9438858"/>
              <a:gd name="connsiteX10" fmla="*/ 3905203 w 4337331"/>
              <a:gd name="connsiteY10" fmla="*/ 9438858 h 9438858"/>
              <a:gd name="connsiteX11" fmla="*/ 432128 w 4337331"/>
              <a:gd name="connsiteY11" fmla="*/ 9438858 h 9438858"/>
              <a:gd name="connsiteX12" fmla="*/ 0 w 4337331"/>
              <a:gd name="connsiteY12" fmla="*/ 9006730 h 9438858"/>
              <a:gd name="connsiteX13" fmla="*/ 0 w 4337331"/>
              <a:gd name="connsiteY13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473596 w 4337331"/>
              <a:gd name="connsiteY6" fmla="*/ 6153 h 9438858"/>
              <a:gd name="connsiteX7" fmla="*/ 3905203 w 4337331"/>
              <a:gd name="connsiteY7" fmla="*/ 3545 h 9438858"/>
              <a:gd name="connsiteX8" fmla="*/ 4337331 w 4337331"/>
              <a:gd name="connsiteY8" fmla="*/ 435673 h 9438858"/>
              <a:gd name="connsiteX9" fmla="*/ 4337331 w 4337331"/>
              <a:gd name="connsiteY9" fmla="*/ 9006730 h 9438858"/>
              <a:gd name="connsiteX10" fmla="*/ 3905203 w 4337331"/>
              <a:gd name="connsiteY10" fmla="*/ 9438858 h 9438858"/>
              <a:gd name="connsiteX11" fmla="*/ 432128 w 4337331"/>
              <a:gd name="connsiteY11" fmla="*/ 9438858 h 9438858"/>
              <a:gd name="connsiteX12" fmla="*/ 0 w 4337331"/>
              <a:gd name="connsiteY12" fmla="*/ 9006730 h 9438858"/>
              <a:gd name="connsiteX13" fmla="*/ 0 w 4337331"/>
              <a:gd name="connsiteY13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386676 w 4337331"/>
              <a:gd name="connsiteY6" fmla="*/ 126073 h 9438858"/>
              <a:gd name="connsiteX7" fmla="*/ 3473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386676 w 4337331"/>
              <a:gd name="connsiteY6" fmla="*/ 126073 h 9438858"/>
              <a:gd name="connsiteX7" fmla="*/ 3473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386676 w 4337331"/>
              <a:gd name="connsiteY6" fmla="*/ 126073 h 9438858"/>
              <a:gd name="connsiteX7" fmla="*/ 3473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386676 w 4337331"/>
              <a:gd name="connsiteY6" fmla="*/ 126073 h 9438858"/>
              <a:gd name="connsiteX7" fmla="*/ 3473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386676 w 4337331"/>
              <a:gd name="connsiteY6" fmla="*/ 126073 h 9438858"/>
              <a:gd name="connsiteX7" fmla="*/ 3473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095756 w 4337331"/>
              <a:gd name="connsiteY5" fmla="*/ 346513 h 9438858"/>
              <a:gd name="connsiteX6" fmla="*/ 3386676 w 4337331"/>
              <a:gd name="connsiteY6" fmla="*/ 126073 h 9438858"/>
              <a:gd name="connsiteX7" fmla="*/ 3473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095756 w 4337331"/>
              <a:gd name="connsiteY5" fmla="*/ 346513 h 9438858"/>
              <a:gd name="connsiteX6" fmla="*/ 3386676 w 4337331"/>
              <a:gd name="connsiteY6" fmla="*/ 126073 h 9438858"/>
              <a:gd name="connsiteX7" fmla="*/ 3473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095756 w 4337331"/>
              <a:gd name="connsiteY5" fmla="*/ 346513 h 9438858"/>
              <a:gd name="connsiteX6" fmla="*/ 3386676 w 4337331"/>
              <a:gd name="connsiteY6" fmla="*/ 126073 h 9438858"/>
              <a:gd name="connsiteX7" fmla="*/ 3473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095756 w 4337331"/>
              <a:gd name="connsiteY5" fmla="*/ 346513 h 9438858"/>
              <a:gd name="connsiteX6" fmla="*/ 3386676 w 4337331"/>
              <a:gd name="connsiteY6" fmla="*/ 126073 h 9438858"/>
              <a:gd name="connsiteX7" fmla="*/ 3473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095756 w 4337331"/>
              <a:gd name="connsiteY5" fmla="*/ 346513 h 9438858"/>
              <a:gd name="connsiteX6" fmla="*/ 3386676 w 4337331"/>
              <a:gd name="connsiteY6" fmla="*/ 126073 h 9438858"/>
              <a:gd name="connsiteX7" fmla="*/ 3473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095756 w 4337331"/>
              <a:gd name="connsiteY5" fmla="*/ 346513 h 9438858"/>
              <a:gd name="connsiteX6" fmla="*/ 3383076 w 4337331"/>
              <a:gd name="connsiteY6" fmla="*/ 122473 h 9438858"/>
              <a:gd name="connsiteX7" fmla="*/ 3473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095756 w 4337331"/>
              <a:gd name="connsiteY5" fmla="*/ 346513 h 9438858"/>
              <a:gd name="connsiteX6" fmla="*/ 3383076 w 4337331"/>
              <a:gd name="connsiteY6" fmla="*/ 122473 h 9438858"/>
              <a:gd name="connsiteX7" fmla="*/ 3473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095756 w 4337331"/>
              <a:gd name="connsiteY5" fmla="*/ 346513 h 9438858"/>
              <a:gd name="connsiteX6" fmla="*/ 3383076 w 4337331"/>
              <a:gd name="connsiteY6" fmla="*/ 122473 h 9438858"/>
              <a:gd name="connsiteX7" fmla="*/ 3491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095756 w 4337331"/>
              <a:gd name="connsiteY5" fmla="*/ 346513 h 9438858"/>
              <a:gd name="connsiteX6" fmla="*/ 3383076 w 4337331"/>
              <a:gd name="connsiteY6" fmla="*/ 122473 h 9438858"/>
              <a:gd name="connsiteX7" fmla="*/ 3491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095756 w 4337331"/>
              <a:gd name="connsiteY5" fmla="*/ 346513 h 9438858"/>
              <a:gd name="connsiteX6" fmla="*/ 3383076 w 4337331"/>
              <a:gd name="connsiteY6" fmla="*/ 122473 h 9438858"/>
              <a:gd name="connsiteX7" fmla="*/ 3491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7881 h 9441066"/>
              <a:gd name="connsiteX1" fmla="*/ 432128 w 4337331"/>
              <a:gd name="connsiteY1" fmla="*/ 5753 h 9441066"/>
              <a:gd name="connsiteX2" fmla="*/ 842156 w 4337331"/>
              <a:gd name="connsiteY2" fmla="*/ 3281 h 9441066"/>
              <a:gd name="connsiteX3" fmla="*/ 953916 w 4337331"/>
              <a:gd name="connsiteY3" fmla="*/ 109961 h 9441066"/>
              <a:gd name="connsiteX4" fmla="*/ 1207916 w 4337331"/>
              <a:gd name="connsiteY4" fmla="*/ 353801 h 9441066"/>
              <a:gd name="connsiteX5" fmla="*/ 3095756 w 4337331"/>
              <a:gd name="connsiteY5" fmla="*/ 348721 h 9441066"/>
              <a:gd name="connsiteX6" fmla="*/ 3383076 w 4337331"/>
              <a:gd name="connsiteY6" fmla="*/ 124681 h 9441066"/>
              <a:gd name="connsiteX7" fmla="*/ 3491596 w 4337331"/>
              <a:gd name="connsiteY7" fmla="*/ 1161 h 9441066"/>
              <a:gd name="connsiteX8" fmla="*/ 3905203 w 4337331"/>
              <a:gd name="connsiteY8" fmla="*/ 5753 h 9441066"/>
              <a:gd name="connsiteX9" fmla="*/ 4337331 w 4337331"/>
              <a:gd name="connsiteY9" fmla="*/ 437881 h 9441066"/>
              <a:gd name="connsiteX10" fmla="*/ 4337331 w 4337331"/>
              <a:gd name="connsiteY10" fmla="*/ 9008938 h 9441066"/>
              <a:gd name="connsiteX11" fmla="*/ 3905203 w 4337331"/>
              <a:gd name="connsiteY11" fmla="*/ 9441066 h 9441066"/>
              <a:gd name="connsiteX12" fmla="*/ 432128 w 4337331"/>
              <a:gd name="connsiteY12" fmla="*/ 9441066 h 9441066"/>
              <a:gd name="connsiteX13" fmla="*/ 0 w 4337331"/>
              <a:gd name="connsiteY13" fmla="*/ 9008938 h 9441066"/>
              <a:gd name="connsiteX14" fmla="*/ 0 w 4337331"/>
              <a:gd name="connsiteY14" fmla="*/ 437881 h 9441066"/>
              <a:gd name="connsiteX0" fmla="*/ 0 w 4337331"/>
              <a:gd name="connsiteY0" fmla="*/ 437881 h 9441066"/>
              <a:gd name="connsiteX1" fmla="*/ 432128 w 4337331"/>
              <a:gd name="connsiteY1" fmla="*/ 5753 h 9441066"/>
              <a:gd name="connsiteX2" fmla="*/ 842156 w 4337331"/>
              <a:gd name="connsiteY2" fmla="*/ 3281 h 9441066"/>
              <a:gd name="connsiteX3" fmla="*/ 966568 w 4337331"/>
              <a:gd name="connsiteY3" fmla="*/ 109961 h 9441066"/>
              <a:gd name="connsiteX4" fmla="*/ 1207916 w 4337331"/>
              <a:gd name="connsiteY4" fmla="*/ 353801 h 9441066"/>
              <a:gd name="connsiteX5" fmla="*/ 3095756 w 4337331"/>
              <a:gd name="connsiteY5" fmla="*/ 348721 h 9441066"/>
              <a:gd name="connsiteX6" fmla="*/ 3383076 w 4337331"/>
              <a:gd name="connsiteY6" fmla="*/ 124681 h 9441066"/>
              <a:gd name="connsiteX7" fmla="*/ 3491596 w 4337331"/>
              <a:gd name="connsiteY7" fmla="*/ 1161 h 9441066"/>
              <a:gd name="connsiteX8" fmla="*/ 3905203 w 4337331"/>
              <a:gd name="connsiteY8" fmla="*/ 5753 h 9441066"/>
              <a:gd name="connsiteX9" fmla="*/ 4337331 w 4337331"/>
              <a:gd name="connsiteY9" fmla="*/ 437881 h 9441066"/>
              <a:gd name="connsiteX10" fmla="*/ 4337331 w 4337331"/>
              <a:gd name="connsiteY10" fmla="*/ 9008938 h 9441066"/>
              <a:gd name="connsiteX11" fmla="*/ 3905203 w 4337331"/>
              <a:gd name="connsiteY11" fmla="*/ 9441066 h 9441066"/>
              <a:gd name="connsiteX12" fmla="*/ 432128 w 4337331"/>
              <a:gd name="connsiteY12" fmla="*/ 9441066 h 9441066"/>
              <a:gd name="connsiteX13" fmla="*/ 0 w 4337331"/>
              <a:gd name="connsiteY13" fmla="*/ 9008938 h 9441066"/>
              <a:gd name="connsiteX14" fmla="*/ 0 w 4337331"/>
              <a:gd name="connsiteY14" fmla="*/ 437881 h 9441066"/>
              <a:gd name="connsiteX0" fmla="*/ 0 w 4337331"/>
              <a:gd name="connsiteY0" fmla="*/ 437881 h 9441066"/>
              <a:gd name="connsiteX1" fmla="*/ 432128 w 4337331"/>
              <a:gd name="connsiteY1" fmla="*/ 5753 h 9441066"/>
              <a:gd name="connsiteX2" fmla="*/ 842156 w 4337331"/>
              <a:gd name="connsiteY2" fmla="*/ 3281 h 9441066"/>
              <a:gd name="connsiteX3" fmla="*/ 972893 w 4337331"/>
              <a:gd name="connsiteY3" fmla="*/ 106787 h 9441066"/>
              <a:gd name="connsiteX4" fmla="*/ 1207916 w 4337331"/>
              <a:gd name="connsiteY4" fmla="*/ 353801 h 9441066"/>
              <a:gd name="connsiteX5" fmla="*/ 3095756 w 4337331"/>
              <a:gd name="connsiteY5" fmla="*/ 348721 h 9441066"/>
              <a:gd name="connsiteX6" fmla="*/ 3383076 w 4337331"/>
              <a:gd name="connsiteY6" fmla="*/ 124681 h 9441066"/>
              <a:gd name="connsiteX7" fmla="*/ 3491596 w 4337331"/>
              <a:gd name="connsiteY7" fmla="*/ 1161 h 9441066"/>
              <a:gd name="connsiteX8" fmla="*/ 3905203 w 4337331"/>
              <a:gd name="connsiteY8" fmla="*/ 5753 h 9441066"/>
              <a:gd name="connsiteX9" fmla="*/ 4337331 w 4337331"/>
              <a:gd name="connsiteY9" fmla="*/ 437881 h 9441066"/>
              <a:gd name="connsiteX10" fmla="*/ 4337331 w 4337331"/>
              <a:gd name="connsiteY10" fmla="*/ 9008938 h 9441066"/>
              <a:gd name="connsiteX11" fmla="*/ 3905203 w 4337331"/>
              <a:gd name="connsiteY11" fmla="*/ 9441066 h 9441066"/>
              <a:gd name="connsiteX12" fmla="*/ 432128 w 4337331"/>
              <a:gd name="connsiteY12" fmla="*/ 9441066 h 9441066"/>
              <a:gd name="connsiteX13" fmla="*/ 0 w 4337331"/>
              <a:gd name="connsiteY13" fmla="*/ 9008938 h 9441066"/>
              <a:gd name="connsiteX14" fmla="*/ 0 w 4337331"/>
              <a:gd name="connsiteY14" fmla="*/ 437881 h 9441066"/>
              <a:gd name="connsiteX0" fmla="*/ 0 w 4337331"/>
              <a:gd name="connsiteY0" fmla="*/ 437881 h 9441066"/>
              <a:gd name="connsiteX1" fmla="*/ 432128 w 4337331"/>
              <a:gd name="connsiteY1" fmla="*/ 5753 h 9441066"/>
              <a:gd name="connsiteX2" fmla="*/ 842156 w 4337331"/>
              <a:gd name="connsiteY2" fmla="*/ 3281 h 9441066"/>
              <a:gd name="connsiteX3" fmla="*/ 972893 w 4337331"/>
              <a:gd name="connsiteY3" fmla="*/ 106787 h 9441066"/>
              <a:gd name="connsiteX4" fmla="*/ 1207916 w 4337331"/>
              <a:gd name="connsiteY4" fmla="*/ 353801 h 9441066"/>
              <a:gd name="connsiteX5" fmla="*/ 3095756 w 4337331"/>
              <a:gd name="connsiteY5" fmla="*/ 348721 h 9441066"/>
              <a:gd name="connsiteX6" fmla="*/ 3383076 w 4337331"/>
              <a:gd name="connsiteY6" fmla="*/ 124681 h 9441066"/>
              <a:gd name="connsiteX7" fmla="*/ 3491596 w 4337331"/>
              <a:gd name="connsiteY7" fmla="*/ 1161 h 9441066"/>
              <a:gd name="connsiteX8" fmla="*/ 3905203 w 4337331"/>
              <a:gd name="connsiteY8" fmla="*/ 5753 h 9441066"/>
              <a:gd name="connsiteX9" fmla="*/ 4337331 w 4337331"/>
              <a:gd name="connsiteY9" fmla="*/ 437881 h 9441066"/>
              <a:gd name="connsiteX10" fmla="*/ 4337331 w 4337331"/>
              <a:gd name="connsiteY10" fmla="*/ 9008938 h 9441066"/>
              <a:gd name="connsiteX11" fmla="*/ 3905203 w 4337331"/>
              <a:gd name="connsiteY11" fmla="*/ 9441066 h 9441066"/>
              <a:gd name="connsiteX12" fmla="*/ 432128 w 4337331"/>
              <a:gd name="connsiteY12" fmla="*/ 9441066 h 9441066"/>
              <a:gd name="connsiteX13" fmla="*/ 0 w 4337331"/>
              <a:gd name="connsiteY13" fmla="*/ 9008938 h 9441066"/>
              <a:gd name="connsiteX14" fmla="*/ 0 w 4337331"/>
              <a:gd name="connsiteY14" fmla="*/ 437881 h 9441066"/>
              <a:gd name="connsiteX0" fmla="*/ 0 w 4337331"/>
              <a:gd name="connsiteY0" fmla="*/ 437881 h 9441066"/>
              <a:gd name="connsiteX1" fmla="*/ 432128 w 4337331"/>
              <a:gd name="connsiteY1" fmla="*/ 5753 h 9441066"/>
              <a:gd name="connsiteX2" fmla="*/ 842156 w 4337331"/>
              <a:gd name="connsiteY2" fmla="*/ 3281 h 9441066"/>
              <a:gd name="connsiteX3" fmla="*/ 972893 w 4337331"/>
              <a:gd name="connsiteY3" fmla="*/ 106787 h 9441066"/>
              <a:gd name="connsiteX4" fmla="*/ 1207916 w 4337331"/>
              <a:gd name="connsiteY4" fmla="*/ 353801 h 9441066"/>
              <a:gd name="connsiteX5" fmla="*/ 3095756 w 4337331"/>
              <a:gd name="connsiteY5" fmla="*/ 348721 h 9441066"/>
              <a:gd name="connsiteX6" fmla="*/ 3383076 w 4337331"/>
              <a:gd name="connsiteY6" fmla="*/ 124681 h 9441066"/>
              <a:gd name="connsiteX7" fmla="*/ 3491596 w 4337331"/>
              <a:gd name="connsiteY7" fmla="*/ 1161 h 9441066"/>
              <a:gd name="connsiteX8" fmla="*/ 3905203 w 4337331"/>
              <a:gd name="connsiteY8" fmla="*/ 5753 h 9441066"/>
              <a:gd name="connsiteX9" fmla="*/ 4337331 w 4337331"/>
              <a:gd name="connsiteY9" fmla="*/ 437881 h 9441066"/>
              <a:gd name="connsiteX10" fmla="*/ 4337331 w 4337331"/>
              <a:gd name="connsiteY10" fmla="*/ 9008938 h 9441066"/>
              <a:gd name="connsiteX11" fmla="*/ 3905203 w 4337331"/>
              <a:gd name="connsiteY11" fmla="*/ 9441066 h 9441066"/>
              <a:gd name="connsiteX12" fmla="*/ 432128 w 4337331"/>
              <a:gd name="connsiteY12" fmla="*/ 9441066 h 9441066"/>
              <a:gd name="connsiteX13" fmla="*/ 0 w 4337331"/>
              <a:gd name="connsiteY13" fmla="*/ 9008938 h 9441066"/>
              <a:gd name="connsiteX14" fmla="*/ 0 w 4337331"/>
              <a:gd name="connsiteY14" fmla="*/ 437881 h 9441066"/>
              <a:gd name="connsiteX0" fmla="*/ 0 w 4337331"/>
              <a:gd name="connsiteY0" fmla="*/ 437881 h 9441066"/>
              <a:gd name="connsiteX1" fmla="*/ 432128 w 4337331"/>
              <a:gd name="connsiteY1" fmla="*/ 5753 h 9441066"/>
              <a:gd name="connsiteX2" fmla="*/ 842156 w 4337331"/>
              <a:gd name="connsiteY2" fmla="*/ 3281 h 9441066"/>
              <a:gd name="connsiteX3" fmla="*/ 972893 w 4337331"/>
              <a:gd name="connsiteY3" fmla="*/ 106787 h 9441066"/>
              <a:gd name="connsiteX4" fmla="*/ 1207916 w 4337331"/>
              <a:gd name="connsiteY4" fmla="*/ 353801 h 9441066"/>
              <a:gd name="connsiteX5" fmla="*/ 3095756 w 4337331"/>
              <a:gd name="connsiteY5" fmla="*/ 348721 h 9441066"/>
              <a:gd name="connsiteX6" fmla="*/ 3364099 w 4337331"/>
              <a:gd name="connsiteY6" fmla="*/ 127855 h 9441066"/>
              <a:gd name="connsiteX7" fmla="*/ 3491596 w 4337331"/>
              <a:gd name="connsiteY7" fmla="*/ 1161 h 9441066"/>
              <a:gd name="connsiteX8" fmla="*/ 3905203 w 4337331"/>
              <a:gd name="connsiteY8" fmla="*/ 5753 h 9441066"/>
              <a:gd name="connsiteX9" fmla="*/ 4337331 w 4337331"/>
              <a:gd name="connsiteY9" fmla="*/ 437881 h 9441066"/>
              <a:gd name="connsiteX10" fmla="*/ 4337331 w 4337331"/>
              <a:gd name="connsiteY10" fmla="*/ 9008938 h 9441066"/>
              <a:gd name="connsiteX11" fmla="*/ 3905203 w 4337331"/>
              <a:gd name="connsiteY11" fmla="*/ 9441066 h 9441066"/>
              <a:gd name="connsiteX12" fmla="*/ 432128 w 4337331"/>
              <a:gd name="connsiteY12" fmla="*/ 9441066 h 9441066"/>
              <a:gd name="connsiteX13" fmla="*/ 0 w 4337331"/>
              <a:gd name="connsiteY13" fmla="*/ 9008938 h 9441066"/>
              <a:gd name="connsiteX14" fmla="*/ 0 w 4337331"/>
              <a:gd name="connsiteY14" fmla="*/ 437881 h 9441066"/>
              <a:gd name="connsiteX0" fmla="*/ 0 w 4337331"/>
              <a:gd name="connsiteY0" fmla="*/ 437881 h 9441066"/>
              <a:gd name="connsiteX1" fmla="*/ 432128 w 4337331"/>
              <a:gd name="connsiteY1" fmla="*/ 5753 h 9441066"/>
              <a:gd name="connsiteX2" fmla="*/ 842156 w 4337331"/>
              <a:gd name="connsiteY2" fmla="*/ 3281 h 9441066"/>
              <a:gd name="connsiteX3" fmla="*/ 972893 w 4337331"/>
              <a:gd name="connsiteY3" fmla="*/ 106787 h 9441066"/>
              <a:gd name="connsiteX4" fmla="*/ 1207916 w 4337331"/>
              <a:gd name="connsiteY4" fmla="*/ 353801 h 9441066"/>
              <a:gd name="connsiteX5" fmla="*/ 3095756 w 4337331"/>
              <a:gd name="connsiteY5" fmla="*/ 348721 h 9441066"/>
              <a:gd name="connsiteX6" fmla="*/ 3364099 w 4337331"/>
              <a:gd name="connsiteY6" fmla="*/ 127855 h 9441066"/>
              <a:gd name="connsiteX7" fmla="*/ 3491596 w 4337331"/>
              <a:gd name="connsiteY7" fmla="*/ 1161 h 9441066"/>
              <a:gd name="connsiteX8" fmla="*/ 3905203 w 4337331"/>
              <a:gd name="connsiteY8" fmla="*/ 5753 h 9441066"/>
              <a:gd name="connsiteX9" fmla="*/ 4337331 w 4337331"/>
              <a:gd name="connsiteY9" fmla="*/ 437881 h 9441066"/>
              <a:gd name="connsiteX10" fmla="*/ 4337331 w 4337331"/>
              <a:gd name="connsiteY10" fmla="*/ 9008938 h 9441066"/>
              <a:gd name="connsiteX11" fmla="*/ 3905203 w 4337331"/>
              <a:gd name="connsiteY11" fmla="*/ 9441066 h 9441066"/>
              <a:gd name="connsiteX12" fmla="*/ 432128 w 4337331"/>
              <a:gd name="connsiteY12" fmla="*/ 9441066 h 9441066"/>
              <a:gd name="connsiteX13" fmla="*/ 0 w 4337331"/>
              <a:gd name="connsiteY13" fmla="*/ 9008938 h 9441066"/>
              <a:gd name="connsiteX14" fmla="*/ 0 w 4337331"/>
              <a:gd name="connsiteY14" fmla="*/ 437881 h 9441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337331" h="9441066">
                <a:moveTo>
                  <a:pt x="0" y="437881"/>
                </a:moveTo>
                <a:cubicBezTo>
                  <a:pt x="0" y="199223"/>
                  <a:pt x="193470" y="5753"/>
                  <a:pt x="432128" y="5753"/>
                </a:cubicBezTo>
                <a:cubicBezTo>
                  <a:pt x="563724" y="3236"/>
                  <a:pt x="735960" y="718"/>
                  <a:pt x="842156" y="3281"/>
                </a:cubicBezTo>
                <a:cubicBezTo>
                  <a:pt x="930601" y="2436"/>
                  <a:pt x="970773" y="-516"/>
                  <a:pt x="972893" y="106787"/>
                </a:cubicBezTo>
                <a:cubicBezTo>
                  <a:pt x="974373" y="232527"/>
                  <a:pt x="1066623" y="346194"/>
                  <a:pt x="1207916" y="353801"/>
                </a:cubicBezTo>
                <a:lnTo>
                  <a:pt x="3095756" y="348721"/>
                </a:lnTo>
                <a:cubicBezTo>
                  <a:pt x="3303483" y="354334"/>
                  <a:pt x="3360526" y="202582"/>
                  <a:pt x="3364099" y="127855"/>
                </a:cubicBezTo>
                <a:cubicBezTo>
                  <a:pt x="3364072" y="24328"/>
                  <a:pt x="3381998" y="7182"/>
                  <a:pt x="3491596" y="1161"/>
                </a:cubicBezTo>
                <a:cubicBezTo>
                  <a:pt x="3528665" y="-3308"/>
                  <a:pt x="3767334" y="6622"/>
                  <a:pt x="3905203" y="5753"/>
                </a:cubicBezTo>
                <a:cubicBezTo>
                  <a:pt x="4143861" y="5753"/>
                  <a:pt x="4337331" y="199223"/>
                  <a:pt x="4337331" y="437881"/>
                </a:cubicBezTo>
                <a:lnTo>
                  <a:pt x="4337331" y="9008938"/>
                </a:lnTo>
                <a:cubicBezTo>
                  <a:pt x="4337331" y="9247596"/>
                  <a:pt x="4143861" y="9441066"/>
                  <a:pt x="3905203" y="9441066"/>
                </a:cubicBezTo>
                <a:lnTo>
                  <a:pt x="432128" y="9441066"/>
                </a:lnTo>
                <a:cubicBezTo>
                  <a:pt x="193470" y="9441066"/>
                  <a:pt x="0" y="9247596"/>
                  <a:pt x="0" y="9008938"/>
                </a:cubicBezTo>
                <a:lnTo>
                  <a:pt x="0" y="437881"/>
                </a:lnTo>
                <a:close/>
              </a:path>
            </a:pathLst>
          </a:custGeom>
          <a:noFill/>
          <a:ln>
            <a:noFill/>
          </a:ln>
        </p:spPr>
        <p:txBody>
          <a:bodyPr anchor="ctr"/>
          <a:lstStyle>
            <a:lvl1pPr algn="ctr">
              <a:defRPr sz="3200"/>
            </a:lvl1pPr>
          </a:lstStyle>
          <a:p>
            <a:r>
              <a:rPr lang="ru-RU"/>
              <a:t>Вставка рисунка</a:t>
            </a:r>
          </a:p>
        </p:txBody>
      </p:sp>
    </p:spTree>
    <p:extLst>
      <p:ext uri="{BB962C8B-B14F-4D97-AF65-F5344CB8AC3E}">
        <p14:creationId xmlns:p14="http://schemas.microsoft.com/office/powerpoint/2010/main" val="79723353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, скрин Android и текст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1088" y="576000"/>
            <a:ext cx="15176500" cy="1116965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11" name="Объект 10"/>
          <p:cNvSpPr>
            <a:spLocks noGrp="1"/>
          </p:cNvSpPr>
          <p:nvPr>
            <p:ph sz="quarter" idx="14"/>
          </p:nvPr>
        </p:nvSpPr>
        <p:spPr>
          <a:xfrm>
            <a:off x="6256337" y="2298700"/>
            <a:ext cx="10001251" cy="6189663"/>
          </a:xfrm>
        </p:spPr>
        <p:txBody>
          <a:bodyPr tIns="10800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13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1081088" y="8981463"/>
            <a:ext cx="12580937" cy="323850"/>
          </a:xfrm>
          <a:prstGeom prst="rect">
            <a:avLst/>
          </a:prstGeom>
        </p:spPr>
        <p:txBody>
          <a:bodyPr lIns="0" tIns="0" rIns="0" bIns="61200" anchor="b"/>
          <a:lstStyle>
            <a:lvl1pPr>
              <a:lnSpc>
                <a:spcPct val="100000"/>
              </a:lnSpc>
              <a:defRPr sz="1400"/>
            </a:lvl1pPr>
          </a:lstStyle>
          <a:p>
            <a:endParaRPr lang="ru-RU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349225" y="8970963"/>
            <a:ext cx="914400" cy="334350"/>
          </a:xfrm>
          <a:prstGeom prst="rect">
            <a:avLst/>
          </a:prstGeom>
          <a:noFill/>
          <a:ln w="25400">
            <a:noFill/>
          </a:ln>
        </p:spPr>
        <p:txBody>
          <a:bodyPr vert="horz" lIns="36000" tIns="0" rIns="36000" bIns="54000" rtlCol="0" anchor="b"/>
          <a:lstStyle>
            <a:lvl1pPr algn="r">
              <a:lnSpc>
                <a:spcPct val="100000"/>
              </a:lnSpc>
              <a:defRPr sz="1400" b="1">
                <a:solidFill>
                  <a:schemeClr val="tx1"/>
                </a:solidFill>
              </a:defRPr>
            </a:lvl1pPr>
          </a:lstStyle>
          <a:p>
            <a:fld id="{B4CBCABD-A162-4C47-826F-E69D63ADF830}" type="slidenum">
              <a:rPr lang="ru-RU" smtClean="0"/>
              <a:pPr/>
              <a:t>‹#›</a:t>
            </a:fld>
            <a:endParaRPr lang="ru-RU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76E091DF-68C5-B847-8702-24C8CEBAEB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456" t="1556" r="1582" b="790"/>
          <a:stretch/>
        </p:blipFill>
        <p:spPr>
          <a:xfrm>
            <a:off x="703268" y="1581838"/>
            <a:ext cx="3869529" cy="7397671"/>
          </a:xfrm>
          <a:prstGeom prst="rect">
            <a:avLst/>
          </a:prstGeom>
        </p:spPr>
      </p:pic>
      <p:sp>
        <p:nvSpPr>
          <p:cNvPr id="12" name="Рисунок 8">
            <a:extLst>
              <a:ext uri="{FF2B5EF4-FFF2-40B4-BE49-F238E27FC236}">
                <a16:creationId xmlns:a16="http://schemas.microsoft.com/office/drawing/2014/main" id="{37EE32C7-7E99-874F-A747-CE50C0140E7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123324" y="2049938"/>
            <a:ext cx="3024287" cy="6434152"/>
          </a:xfrm>
          <a:prstGeom prst="roundRect">
            <a:avLst>
              <a:gd name="adj" fmla="val 8381"/>
            </a:avLst>
          </a:prstGeom>
          <a:noFill/>
        </p:spPr>
        <p:txBody>
          <a:bodyPr anchor="ctr"/>
          <a:lstStyle>
            <a:lvl1pPr algn="ctr">
              <a:defRPr sz="3200"/>
            </a:lvl1pPr>
          </a:lstStyle>
          <a:p>
            <a:r>
              <a:rPr lang="ru-RU"/>
              <a:t>Вставка рисунка</a:t>
            </a:r>
          </a:p>
        </p:txBody>
      </p:sp>
    </p:spTree>
    <p:extLst>
      <p:ext uri="{BB962C8B-B14F-4D97-AF65-F5344CB8AC3E}">
        <p14:creationId xmlns:p14="http://schemas.microsoft.com/office/powerpoint/2010/main" val="172589053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, скрин Android и текст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3324" y="576000"/>
            <a:ext cx="8704263" cy="1116965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11" name="Объект 10"/>
          <p:cNvSpPr>
            <a:spLocks noGrp="1"/>
          </p:cNvSpPr>
          <p:nvPr>
            <p:ph sz="quarter" idx="14"/>
          </p:nvPr>
        </p:nvSpPr>
        <p:spPr>
          <a:xfrm>
            <a:off x="7553325" y="2298700"/>
            <a:ext cx="8704263" cy="6189663"/>
          </a:xfrm>
        </p:spPr>
        <p:txBody>
          <a:bodyPr tIns="10800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13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7553323" y="8981463"/>
            <a:ext cx="6108701" cy="323850"/>
          </a:xfrm>
          <a:prstGeom prst="rect">
            <a:avLst/>
          </a:prstGeom>
        </p:spPr>
        <p:txBody>
          <a:bodyPr lIns="0" tIns="0" rIns="0" bIns="61200" anchor="b"/>
          <a:lstStyle>
            <a:lvl1pPr>
              <a:lnSpc>
                <a:spcPct val="100000"/>
              </a:lnSpc>
              <a:defRPr sz="1400"/>
            </a:lvl1pPr>
          </a:lstStyle>
          <a:p>
            <a:endParaRPr lang="ru-RU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349225" y="8970963"/>
            <a:ext cx="914400" cy="334350"/>
          </a:xfrm>
          <a:prstGeom prst="rect">
            <a:avLst/>
          </a:prstGeom>
          <a:noFill/>
          <a:ln w="25400">
            <a:noFill/>
          </a:ln>
        </p:spPr>
        <p:txBody>
          <a:bodyPr vert="horz" lIns="36000" tIns="0" rIns="36000" bIns="54000" rtlCol="0" anchor="b"/>
          <a:lstStyle>
            <a:lvl1pPr algn="r">
              <a:lnSpc>
                <a:spcPct val="100000"/>
              </a:lnSpc>
              <a:defRPr sz="1400" b="1">
                <a:solidFill>
                  <a:schemeClr val="tx1"/>
                </a:solidFill>
              </a:defRPr>
            </a:lvl1pPr>
          </a:lstStyle>
          <a:p>
            <a:fld id="{B4CBCABD-A162-4C47-826F-E69D63ADF830}" type="slidenum">
              <a:rPr lang="ru-RU" smtClean="0"/>
              <a:pPr/>
              <a:t>‹#›</a:t>
            </a:fld>
            <a:endParaRPr lang="ru-RU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17AB2907-6AC5-0441-A653-FF735740D04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456" t="1556" r="1582" b="790"/>
          <a:stretch/>
        </p:blipFill>
        <p:spPr>
          <a:xfrm>
            <a:off x="1081087" y="131947"/>
            <a:ext cx="5887271" cy="11255140"/>
          </a:xfrm>
          <a:prstGeom prst="rect">
            <a:avLst/>
          </a:prstGeom>
        </p:spPr>
      </p:pic>
      <p:sp>
        <p:nvSpPr>
          <p:cNvPr id="14" name="Рисунок 8">
            <a:extLst>
              <a:ext uri="{FF2B5EF4-FFF2-40B4-BE49-F238E27FC236}">
                <a16:creationId xmlns:a16="http://schemas.microsoft.com/office/drawing/2014/main" id="{DFAEEC39-EF80-2A48-9FC3-723ED53BCB5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724080" y="837861"/>
            <a:ext cx="4601284" cy="9789202"/>
          </a:xfrm>
          <a:prstGeom prst="roundRect">
            <a:avLst>
              <a:gd name="adj" fmla="val 8381"/>
            </a:avLst>
          </a:prstGeom>
          <a:noFill/>
        </p:spPr>
        <p:txBody>
          <a:bodyPr anchor="ctr"/>
          <a:lstStyle>
            <a:lvl1pPr algn="ctr">
              <a:defRPr sz="3200"/>
            </a:lvl1pPr>
          </a:lstStyle>
          <a:p>
            <a:r>
              <a:rPr lang="ru-RU"/>
              <a:t>Вставка рисунка</a:t>
            </a:r>
          </a:p>
        </p:txBody>
      </p:sp>
    </p:spTree>
    <p:extLst>
      <p:ext uri="{BB962C8B-B14F-4D97-AF65-F5344CB8AC3E}">
        <p14:creationId xmlns:p14="http://schemas.microsoft.com/office/powerpoint/2010/main" val="214593638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, скрин ноутбука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1088" y="576000"/>
            <a:ext cx="15176500" cy="1116965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11" name="Объект 10"/>
          <p:cNvSpPr>
            <a:spLocks noGrp="1"/>
          </p:cNvSpPr>
          <p:nvPr>
            <p:ph sz="quarter" idx="14"/>
          </p:nvPr>
        </p:nvSpPr>
        <p:spPr>
          <a:xfrm>
            <a:off x="11441113" y="2298700"/>
            <a:ext cx="4816475" cy="6189663"/>
          </a:xfrm>
        </p:spPr>
        <p:txBody>
          <a:bodyPr tIns="10800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13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1081088" y="8981463"/>
            <a:ext cx="12580937" cy="323850"/>
          </a:xfrm>
          <a:prstGeom prst="rect">
            <a:avLst/>
          </a:prstGeom>
        </p:spPr>
        <p:txBody>
          <a:bodyPr lIns="0" tIns="0" rIns="0" bIns="61200" anchor="b"/>
          <a:lstStyle>
            <a:lvl1pPr>
              <a:lnSpc>
                <a:spcPct val="100000"/>
              </a:lnSpc>
              <a:defRPr sz="1400"/>
            </a:lvl1pPr>
          </a:lstStyle>
          <a:p>
            <a:endParaRPr lang="ru-RU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349225" y="8970963"/>
            <a:ext cx="914400" cy="334350"/>
          </a:xfrm>
          <a:prstGeom prst="rect">
            <a:avLst/>
          </a:prstGeom>
          <a:noFill/>
          <a:ln w="25400">
            <a:noFill/>
          </a:ln>
        </p:spPr>
        <p:txBody>
          <a:bodyPr vert="horz" lIns="36000" tIns="0" rIns="36000" bIns="54000" rtlCol="0" anchor="b"/>
          <a:lstStyle>
            <a:lvl1pPr algn="r">
              <a:lnSpc>
                <a:spcPct val="100000"/>
              </a:lnSpc>
              <a:defRPr sz="1400" b="1">
                <a:solidFill>
                  <a:schemeClr val="tx1"/>
                </a:solidFill>
              </a:defRPr>
            </a:lvl1pPr>
          </a:lstStyle>
          <a:p>
            <a:fld id="{B4CBCABD-A162-4C47-826F-E69D63ADF830}" type="slidenum">
              <a:rPr lang="ru-RU" smtClean="0"/>
              <a:pPr/>
              <a:t>‹#›</a:t>
            </a:fld>
            <a:endParaRPr lang="ru-RU"/>
          </a:p>
        </p:txBody>
      </p:sp>
      <p:pic>
        <p:nvPicPr>
          <p:cNvPr id="9" name="Объект 7">
            <a:extLst>
              <a:ext uri="{FF2B5EF4-FFF2-40B4-BE49-F238E27FC236}">
                <a16:creationId xmlns:a16="http://schemas.microsoft.com/office/drawing/2014/main" id="{71122BCF-FECF-A147-85AC-DA0CD02580E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74265" y="2143490"/>
            <a:ext cx="10832982" cy="6496842"/>
          </a:xfrm>
          <a:prstGeom prst="rect">
            <a:avLst/>
          </a:prstGeom>
        </p:spPr>
      </p:pic>
      <p:sp>
        <p:nvSpPr>
          <p:cNvPr id="14" name="Рисунок 8">
            <a:extLst>
              <a:ext uri="{FF2B5EF4-FFF2-40B4-BE49-F238E27FC236}">
                <a16:creationId xmlns:a16="http://schemas.microsoft.com/office/drawing/2014/main" id="{406C8E68-C049-E74F-9FC7-5B356595C4D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864892" y="2651643"/>
            <a:ext cx="8251729" cy="5168440"/>
          </a:xfrm>
          <a:prstGeom prst="roundRect">
            <a:avLst>
              <a:gd name="adj" fmla="val 0"/>
            </a:avLst>
          </a:prstGeom>
          <a:noFill/>
        </p:spPr>
        <p:txBody>
          <a:bodyPr anchor="ctr"/>
          <a:lstStyle>
            <a:lvl1pPr algn="ctr">
              <a:defRPr sz="3200"/>
            </a:lvl1pPr>
          </a:lstStyle>
          <a:p>
            <a:r>
              <a:rPr lang="ru-RU"/>
              <a:t>Вставка рисунка</a:t>
            </a:r>
          </a:p>
        </p:txBody>
      </p:sp>
    </p:spTree>
    <p:extLst>
      <p:ext uri="{BB962C8B-B14F-4D97-AF65-F5344CB8AC3E}">
        <p14:creationId xmlns:p14="http://schemas.microsoft.com/office/powerpoint/2010/main" val="178945543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с заголовко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1081088" y="8981463"/>
            <a:ext cx="12580937" cy="323850"/>
          </a:xfrm>
          <a:prstGeom prst="rect">
            <a:avLst/>
          </a:prstGeom>
        </p:spPr>
        <p:txBody>
          <a:bodyPr lIns="0" tIns="0" rIns="0" bIns="61200" anchor="b"/>
          <a:lstStyle>
            <a:lvl1pPr>
              <a:lnSpc>
                <a:spcPct val="100000"/>
              </a:lnSpc>
              <a:defRPr sz="1400">
                <a:solidFill>
                  <a:schemeClr val="tx1"/>
                </a:solidFill>
              </a:defRPr>
            </a:lvl1pPr>
          </a:lstStyle>
          <a:p>
            <a:endParaRPr lang="ru-RU"/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1081088" y="574676"/>
            <a:ext cx="15176499" cy="113506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349225" y="8970963"/>
            <a:ext cx="914400" cy="334350"/>
          </a:xfrm>
          <a:prstGeom prst="rect">
            <a:avLst/>
          </a:prstGeom>
          <a:noFill/>
          <a:ln w="25400">
            <a:noFill/>
          </a:ln>
        </p:spPr>
        <p:txBody>
          <a:bodyPr vert="horz" lIns="36000" tIns="0" rIns="36000" bIns="54000" rtlCol="0" anchor="b"/>
          <a:lstStyle>
            <a:lvl1pPr algn="r">
              <a:lnSpc>
                <a:spcPct val="100000"/>
              </a:lnSpc>
              <a:defRPr sz="1400" b="1">
                <a:solidFill>
                  <a:schemeClr val="tx1"/>
                </a:solidFill>
              </a:defRPr>
            </a:lvl1pPr>
          </a:lstStyle>
          <a:p>
            <a:fld id="{B4CBCABD-A162-4C47-826F-E69D63ADF83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Финальный слайд с контакт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2412000" y="2919325"/>
            <a:ext cx="12513088" cy="2915418"/>
          </a:xfrm>
        </p:spPr>
        <p:txBody>
          <a:bodyPr anchor="b">
            <a:noAutofit/>
          </a:bodyPr>
          <a:lstStyle>
            <a:lvl1pPr algn="l">
              <a:defRPr sz="6600" b="0">
                <a:solidFill>
                  <a:schemeClr val="bg1"/>
                </a:solidFill>
              </a:defRPr>
            </a:lvl1pPr>
          </a:lstStyle>
          <a:p>
            <a:r>
              <a:rPr lang="ru-RU"/>
              <a:t>Спасибо за внимание!</a:t>
            </a:r>
            <a:endParaRPr lang="en-US"/>
          </a:p>
        </p:txBody>
      </p:sp>
      <p:sp>
        <p:nvSpPr>
          <p:cNvPr id="7" name="Текст 2">
            <a:extLst>
              <a:ext uri="{FF2B5EF4-FFF2-40B4-BE49-F238E27FC236}">
                <a16:creationId xmlns:a16="http://schemas.microsoft.com/office/drawing/2014/main" id="{C353569D-414E-8B43-8B24-CAF904D08B1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412001" y="6402052"/>
            <a:ext cx="12513088" cy="905927"/>
          </a:xfrm>
        </p:spPr>
        <p:txBody>
          <a:bodyPr tIns="324000"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4600" b="0">
                <a:solidFill>
                  <a:schemeClr val="bg1"/>
                </a:solidFill>
              </a:defRPr>
            </a:lvl2pPr>
            <a:lvl3pPr marL="0" indent="0">
              <a:buFontTx/>
              <a:buNone/>
              <a:defRPr sz="4600">
                <a:solidFill>
                  <a:schemeClr val="bg1"/>
                </a:solidFill>
              </a:defRPr>
            </a:lvl3pPr>
            <a:lvl4pPr marL="0" indent="0">
              <a:buFontTx/>
              <a:buNone/>
              <a:defRPr sz="4600">
                <a:solidFill>
                  <a:schemeClr val="bg1"/>
                </a:solidFill>
              </a:defRPr>
            </a:lvl4pPr>
            <a:lvl5pPr>
              <a:defRPr sz="4600" b="0">
                <a:solidFill>
                  <a:schemeClr val="bg1"/>
                </a:solidFill>
              </a:defRPr>
            </a:lvl5pPr>
          </a:lstStyle>
          <a:p>
            <a:r>
              <a:rPr lang="ru-RU"/>
              <a:t>Имя и фамилия спикера</a:t>
            </a:r>
          </a:p>
        </p:txBody>
      </p:sp>
      <p:sp>
        <p:nvSpPr>
          <p:cNvPr id="8" name="Рисунок 14">
            <a:extLst>
              <a:ext uri="{FF2B5EF4-FFF2-40B4-BE49-F238E27FC236}">
                <a16:creationId xmlns:a16="http://schemas.microsoft.com/office/drawing/2014/main" id="{11653952-6D5B-4947-BF66-1B1DB862240A}"/>
              </a:ext>
            </a:extLst>
          </p:cNvPr>
          <p:cNvSpPr>
            <a:spLocks noGrp="1" noChangeAspect="1"/>
          </p:cNvSpPr>
          <p:nvPr>
            <p:ph type="pic" sz="quarter" idx="20"/>
          </p:nvPr>
        </p:nvSpPr>
        <p:spPr>
          <a:xfrm>
            <a:off x="2412000" y="7375984"/>
            <a:ext cx="606530" cy="463693"/>
          </a:xfrm>
        </p:spPr>
        <p:txBody>
          <a:bodyPr/>
          <a:lstStyle>
            <a:lvl1pPr algn="ctr">
              <a:defRPr sz="1000"/>
            </a:lvl1pPr>
          </a:lstStyle>
          <a:p>
            <a:r>
              <a:rPr lang="ru-RU"/>
              <a:t>Вставка рисунка</a:t>
            </a:r>
          </a:p>
        </p:txBody>
      </p:sp>
      <p:sp>
        <p:nvSpPr>
          <p:cNvPr id="9" name="Текст 2">
            <a:extLst>
              <a:ext uri="{FF2B5EF4-FFF2-40B4-BE49-F238E27FC236}">
                <a16:creationId xmlns:a16="http://schemas.microsoft.com/office/drawing/2014/main" id="{CA725207-63D8-F14A-B7D5-5F623714358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0359" y="7317582"/>
            <a:ext cx="11584729" cy="1207094"/>
          </a:xfrm>
        </p:spPr>
        <p:txBody>
          <a:bodyPr tIns="108000"/>
          <a:lstStyle>
            <a:lvl1pPr marL="0" marR="0" indent="0" algn="l" defTabSz="1828347" rtl="0" eaLnBrk="1" fontAlgn="auto" latinLnBrk="0" hangingPunct="1">
              <a:lnSpc>
                <a:spcPct val="100000"/>
              </a:lnSpc>
              <a:spcBef>
                <a:spcPts val="1690"/>
              </a:spcBef>
              <a:spcAft>
                <a:spcPts val="1690"/>
              </a:spcAft>
              <a:buClrTx/>
              <a:buSzTx/>
              <a:buFontTx/>
              <a:buNone/>
              <a:tabLst/>
              <a:defRPr sz="2400">
                <a:solidFill>
                  <a:schemeClr val="bg1"/>
                </a:solidFill>
              </a:defRPr>
            </a:lvl1pPr>
            <a:lvl2pPr>
              <a:defRPr sz="4600" b="0">
                <a:solidFill>
                  <a:schemeClr val="bg1"/>
                </a:solidFill>
              </a:defRPr>
            </a:lvl2pPr>
            <a:lvl3pPr marL="0" indent="0">
              <a:buFontTx/>
              <a:buNone/>
              <a:defRPr sz="4600">
                <a:solidFill>
                  <a:schemeClr val="bg1"/>
                </a:solidFill>
              </a:defRPr>
            </a:lvl3pPr>
            <a:lvl4pPr marL="0" indent="0">
              <a:buFontTx/>
              <a:buNone/>
              <a:defRPr sz="4600">
                <a:solidFill>
                  <a:schemeClr val="bg1"/>
                </a:solidFill>
              </a:defRPr>
            </a:lvl4pPr>
            <a:lvl5pPr>
              <a:defRPr sz="4600" b="0">
                <a:solidFill>
                  <a:schemeClr val="bg1"/>
                </a:solidFill>
              </a:defRPr>
            </a:lvl5pPr>
          </a:lstStyle>
          <a:p>
            <a:r>
              <a:rPr lang="ru-RU"/>
              <a:t>Почта@</a:t>
            </a:r>
            <a:r>
              <a:rPr lang="en-US" err="1"/>
              <a:t>ozon.ru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9357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81" userDrawn="1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иктограмм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1088" y="574676"/>
            <a:ext cx="15176499" cy="113506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13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1081088" y="8981463"/>
            <a:ext cx="12580937" cy="323850"/>
          </a:xfrm>
          <a:prstGeom prst="rect">
            <a:avLst/>
          </a:prstGeom>
        </p:spPr>
        <p:txBody>
          <a:bodyPr lIns="0" tIns="0" rIns="0" bIns="61200" anchor="b"/>
          <a:lstStyle>
            <a:lvl1pPr>
              <a:lnSpc>
                <a:spcPct val="100000"/>
              </a:lnSpc>
              <a:defRPr sz="1400">
                <a:solidFill>
                  <a:schemeClr val="tx1"/>
                </a:solidFill>
              </a:defRPr>
            </a:lvl1pPr>
          </a:lstStyle>
          <a:p>
            <a:endParaRPr lang="ru-RU"/>
          </a:p>
        </p:txBody>
      </p:sp>
      <p:sp>
        <p:nvSpPr>
          <p:cNvPr id="16" name="Рисунок 15"/>
          <p:cNvSpPr>
            <a:spLocks noGrp="1"/>
          </p:cNvSpPr>
          <p:nvPr>
            <p:ph type="pic" sz="quarter" idx="14" hasCustomPrompt="1"/>
          </p:nvPr>
        </p:nvSpPr>
        <p:spPr>
          <a:xfrm>
            <a:off x="1081087" y="2306467"/>
            <a:ext cx="1296000" cy="990000"/>
          </a:xfrm>
        </p:spPr>
        <p:txBody>
          <a:bodyPr/>
          <a:lstStyle/>
          <a:p>
            <a:r>
              <a:rPr lang="ru-RU"/>
              <a:t>Рисунок</a:t>
            </a:r>
          </a:p>
        </p:txBody>
      </p:sp>
      <p:sp>
        <p:nvSpPr>
          <p:cNvPr id="20" name="Рисунок 15"/>
          <p:cNvSpPr>
            <a:spLocks noGrp="1"/>
          </p:cNvSpPr>
          <p:nvPr>
            <p:ph type="pic" sz="quarter" idx="15" hasCustomPrompt="1"/>
          </p:nvPr>
        </p:nvSpPr>
        <p:spPr>
          <a:xfrm>
            <a:off x="3663950" y="2306467"/>
            <a:ext cx="1296000" cy="990000"/>
          </a:xfrm>
        </p:spPr>
        <p:txBody>
          <a:bodyPr/>
          <a:lstStyle/>
          <a:p>
            <a:r>
              <a:rPr lang="ru-RU"/>
              <a:t>Рисунок</a:t>
            </a:r>
          </a:p>
        </p:txBody>
      </p:sp>
      <p:sp>
        <p:nvSpPr>
          <p:cNvPr id="18" name="Рисунок 15"/>
          <p:cNvSpPr>
            <a:spLocks noGrp="1"/>
          </p:cNvSpPr>
          <p:nvPr>
            <p:ph type="pic" sz="quarter" idx="19" hasCustomPrompt="1"/>
          </p:nvPr>
        </p:nvSpPr>
        <p:spPr>
          <a:xfrm>
            <a:off x="6265903" y="2306467"/>
            <a:ext cx="1296000" cy="990000"/>
          </a:xfrm>
        </p:spPr>
        <p:txBody>
          <a:bodyPr/>
          <a:lstStyle/>
          <a:p>
            <a:r>
              <a:rPr lang="ru-RU"/>
              <a:t>Рисунок</a:t>
            </a:r>
          </a:p>
        </p:txBody>
      </p:sp>
      <p:sp>
        <p:nvSpPr>
          <p:cNvPr id="23" name="Рисунок 15"/>
          <p:cNvSpPr>
            <a:spLocks noGrp="1"/>
          </p:cNvSpPr>
          <p:nvPr>
            <p:ph type="pic" sz="quarter" idx="21" hasCustomPrompt="1"/>
          </p:nvPr>
        </p:nvSpPr>
        <p:spPr>
          <a:xfrm>
            <a:off x="8867671" y="2306467"/>
            <a:ext cx="1296000" cy="990000"/>
          </a:xfrm>
        </p:spPr>
        <p:txBody>
          <a:bodyPr/>
          <a:lstStyle/>
          <a:p>
            <a:r>
              <a:rPr lang="ru-RU"/>
              <a:t>Рисунок</a:t>
            </a:r>
          </a:p>
        </p:txBody>
      </p:sp>
      <p:sp>
        <p:nvSpPr>
          <p:cNvPr id="25" name="Рисунок 15"/>
          <p:cNvSpPr>
            <a:spLocks noGrp="1"/>
          </p:cNvSpPr>
          <p:nvPr>
            <p:ph type="pic" sz="quarter" idx="23" hasCustomPrompt="1"/>
          </p:nvPr>
        </p:nvSpPr>
        <p:spPr>
          <a:xfrm>
            <a:off x="11448946" y="2306467"/>
            <a:ext cx="1296000" cy="990000"/>
          </a:xfrm>
        </p:spPr>
        <p:txBody>
          <a:bodyPr/>
          <a:lstStyle/>
          <a:p>
            <a:r>
              <a:rPr lang="ru-RU"/>
              <a:t>Рисунок</a:t>
            </a:r>
          </a:p>
        </p:txBody>
      </p:sp>
      <p:sp>
        <p:nvSpPr>
          <p:cNvPr id="27" name="Рисунок 15"/>
          <p:cNvSpPr>
            <a:spLocks noGrp="1"/>
          </p:cNvSpPr>
          <p:nvPr>
            <p:ph type="pic" sz="quarter" idx="25" hasCustomPrompt="1"/>
          </p:nvPr>
        </p:nvSpPr>
        <p:spPr>
          <a:xfrm>
            <a:off x="14044509" y="2306467"/>
            <a:ext cx="1296000" cy="990000"/>
          </a:xfrm>
        </p:spPr>
        <p:txBody>
          <a:bodyPr/>
          <a:lstStyle/>
          <a:p>
            <a:r>
              <a:rPr lang="ru-RU"/>
              <a:t>Рисунок</a:t>
            </a:r>
          </a:p>
        </p:txBody>
      </p:sp>
      <p:sp>
        <p:nvSpPr>
          <p:cNvPr id="2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349225" y="8970963"/>
            <a:ext cx="914400" cy="334350"/>
          </a:xfrm>
          <a:prstGeom prst="rect">
            <a:avLst/>
          </a:prstGeom>
          <a:noFill/>
          <a:ln w="25400">
            <a:noFill/>
          </a:ln>
        </p:spPr>
        <p:txBody>
          <a:bodyPr vert="horz" lIns="36000" tIns="0" rIns="36000" bIns="54000" rtlCol="0" anchor="b"/>
          <a:lstStyle>
            <a:lvl1pPr algn="r">
              <a:lnSpc>
                <a:spcPct val="100000"/>
              </a:lnSpc>
              <a:defRPr sz="1400" b="1">
                <a:solidFill>
                  <a:schemeClr val="tx1"/>
                </a:solidFill>
              </a:defRPr>
            </a:lvl1pPr>
          </a:lstStyle>
          <a:p>
            <a:fld id="{B4CBCABD-A162-4C47-826F-E69D63ADF830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22" name="Рисунок 15">
            <a:extLst>
              <a:ext uri="{FF2B5EF4-FFF2-40B4-BE49-F238E27FC236}">
                <a16:creationId xmlns:a16="http://schemas.microsoft.com/office/drawing/2014/main" id="{A38A9885-CF1E-DE4F-A206-E6FCD2CF1DD1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1081087" y="4035513"/>
            <a:ext cx="1296000" cy="990000"/>
          </a:xfrm>
        </p:spPr>
        <p:txBody>
          <a:bodyPr/>
          <a:lstStyle/>
          <a:p>
            <a:r>
              <a:rPr lang="ru-RU"/>
              <a:t>Рисунок</a:t>
            </a:r>
          </a:p>
        </p:txBody>
      </p:sp>
      <p:sp>
        <p:nvSpPr>
          <p:cNvPr id="28" name="Рисунок 15">
            <a:extLst>
              <a:ext uri="{FF2B5EF4-FFF2-40B4-BE49-F238E27FC236}">
                <a16:creationId xmlns:a16="http://schemas.microsoft.com/office/drawing/2014/main" id="{56757BD8-C4E9-FA48-8C42-F2917CFA91C9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3663950" y="4035513"/>
            <a:ext cx="1296000" cy="990000"/>
          </a:xfrm>
        </p:spPr>
        <p:txBody>
          <a:bodyPr/>
          <a:lstStyle/>
          <a:p>
            <a:r>
              <a:rPr lang="ru-RU"/>
              <a:t>Рисунок</a:t>
            </a:r>
          </a:p>
        </p:txBody>
      </p:sp>
      <p:sp>
        <p:nvSpPr>
          <p:cNvPr id="29" name="Рисунок 15">
            <a:extLst>
              <a:ext uri="{FF2B5EF4-FFF2-40B4-BE49-F238E27FC236}">
                <a16:creationId xmlns:a16="http://schemas.microsoft.com/office/drawing/2014/main" id="{12E7B0D7-ACED-F540-B0A6-68E16FE0A9AC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6265903" y="4035513"/>
            <a:ext cx="1296000" cy="990000"/>
          </a:xfrm>
        </p:spPr>
        <p:txBody>
          <a:bodyPr/>
          <a:lstStyle/>
          <a:p>
            <a:r>
              <a:rPr lang="ru-RU"/>
              <a:t>Рисунок</a:t>
            </a:r>
          </a:p>
        </p:txBody>
      </p:sp>
      <p:sp>
        <p:nvSpPr>
          <p:cNvPr id="30" name="Рисунок 15">
            <a:extLst>
              <a:ext uri="{FF2B5EF4-FFF2-40B4-BE49-F238E27FC236}">
                <a16:creationId xmlns:a16="http://schemas.microsoft.com/office/drawing/2014/main" id="{91127762-ED3A-CB49-9260-6F347CF60AA2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8867671" y="4035513"/>
            <a:ext cx="1296000" cy="990000"/>
          </a:xfrm>
        </p:spPr>
        <p:txBody>
          <a:bodyPr/>
          <a:lstStyle/>
          <a:p>
            <a:r>
              <a:rPr lang="ru-RU"/>
              <a:t>Рисунок</a:t>
            </a:r>
          </a:p>
        </p:txBody>
      </p:sp>
      <p:sp>
        <p:nvSpPr>
          <p:cNvPr id="31" name="Рисунок 15">
            <a:extLst>
              <a:ext uri="{FF2B5EF4-FFF2-40B4-BE49-F238E27FC236}">
                <a16:creationId xmlns:a16="http://schemas.microsoft.com/office/drawing/2014/main" id="{915FA962-AE31-6444-9B20-4646CE2A2D58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11448946" y="4035513"/>
            <a:ext cx="1296000" cy="990000"/>
          </a:xfrm>
        </p:spPr>
        <p:txBody>
          <a:bodyPr/>
          <a:lstStyle/>
          <a:p>
            <a:r>
              <a:rPr lang="ru-RU"/>
              <a:t>Рисунок</a:t>
            </a:r>
          </a:p>
        </p:txBody>
      </p:sp>
      <p:sp>
        <p:nvSpPr>
          <p:cNvPr id="32" name="Рисунок 15">
            <a:extLst>
              <a:ext uri="{FF2B5EF4-FFF2-40B4-BE49-F238E27FC236}">
                <a16:creationId xmlns:a16="http://schemas.microsoft.com/office/drawing/2014/main" id="{C9C56C34-9AE7-834F-9F95-74766C9A9ECF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14044509" y="4035513"/>
            <a:ext cx="1296000" cy="990000"/>
          </a:xfrm>
        </p:spPr>
        <p:txBody>
          <a:bodyPr/>
          <a:lstStyle/>
          <a:p>
            <a:r>
              <a:rPr lang="ru-RU"/>
              <a:t>Рисунок</a:t>
            </a:r>
          </a:p>
        </p:txBody>
      </p:sp>
      <p:sp>
        <p:nvSpPr>
          <p:cNvPr id="33" name="Рисунок 15">
            <a:extLst>
              <a:ext uri="{FF2B5EF4-FFF2-40B4-BE49-F238E27FC236}">
                <a16:creationId xmlns:a16="http://schemas.microsoft.com/office/drawing/2014/main" id="{31149E60-2318-8F4C-9E80-1FD724EA2C51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1081087" y="5764559"/>
            <a:ext cx="1296000" cy="990000"/>
          </a:xfrm>
        </p:spPr>
        <p:txBody>
          <a:bodyPr/>
          <a:lstStyle/>
          <a:p>
            <a:r>
              <a:rPr lang="ru-RU"/>
              <a:t>Рисунок</a:t>
            </a:r>
          </a:p>
        </p:txBody>
      </p:sp>
      <p:sp>
        <p:nvSpPr>
          <p:cNvPr id="34" name="Рисунок 15">
            <a:extLst>
              <a:ext uri="{FF2B5EF4-FFF2-40B4-BE49-F238E27FC236}">
                <a16:creationId xmlns:a16="http://schemas.microsoft.com/office/drawing/2014/main" id="{85847026-4641-7742-976E-1A93044A0412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3663950" y="5764559"/>
            <a:ext cx="1296000" cy="990000"/>
          </a:xfrm>
        </p:spPr>
        <p:txBody>
          <a:bodyPr/>
          <a:lstStyle/>
          <a:p>
            <a:r>
              <a:rPr lang="ru-RU"/>
              <a:t>Рисунок</a:t>
            </a:r>
          </a:p>
        </p:txBody>
      </p:sp>
      <p:sp>
        <p:nvSpPr>
          <p:cNvPr id="35" name="Рисунок 15">
            <a:extLst>
              <a:ext uri="{FF2B5EF4-FFF2-40B4-BE49-F238E27FC236}">
                <a16:creationId xmlns:a16="http://schemas.microsoft.com/office/drawing/2014/main" id="{4AD3AC80-F665-D94E-853A-AB7D2FFB9918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6265903" y="5764559"/>
            <a:ext cx="1296000" cy="990000"/>
          </a:xfrm>
        </p:spPr>
        <p:txBody>
          <a:bodyPr/>
          <a:lstStyle/>
          <a:p>
            <a:r>
              <a:rPr lang="ru-RU"/>
              <a:t>Рисунок</a:t>
            </a:r>
          </a:p>
        </p:txBody>
      </p:sp>
      <p:sp>
        <p:nvSpPr>
          <p:cNvPr id="36" name="Рисунок 15">
            <a:extLst>
              <a:ext uri="{FF2B5EF4-FFF2-40B4-BE49-F238E27FC236}">
                <a16:creationId xmlns:a16="http://schemas.microsoft.com/office/drawing/2014/main" id="{5CCBCADE-14FF-EE49-A60D-C8B69D455AC5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8867671" y="5764559"/>
            <a:ext cx="1296000" cy="990000"/>
          </a:xfrm>
        </p:spPr>
        <p:txBody>
          <a:bodyPr/>
          <a:lstStyle/>
          <a:p>
            <a:r>
              <a:rPr lang="ru-RU"/>
              <a:t>Рисунок</a:t>
            </a:r>
          </a:p>
        </p:txBody>
      </p:sp>
      <p:sp>
        <p:nvSpPr>
          <p:cNvPr id="37" name="Рисунок 15">
            <a:extLst>
              <a:ext uri="{FF2B5EF4-FFF2-40B4-BE49-F238E27FC236}">
                <a16:creationId xmlns:a16="http://schemas.microsoft.com/office/drawing/2014/main" id="{6E7BE24F-0283-5845-9438-C709BAC02EA9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11448946" y="5764559"/>
            <a:ext cx="1296000" cy="990000"/>
          </a:xfrm>
        </p:spPr>
        <p:txBody>
          <a:bodyPr/>
          <a:lstStyle/>
          <a:p>
            <a:r>
              <a:rPr lang="ru-RU"/>
              <a:t>Рисунок</a:t>
            </a:r>
          </a:p>
        </p:txBody>
      </p:sp>
      <p:sp>
        <p:nvSpPr>
          <p:cNvPr id="38" name="Рисунок 15">
            <a:extLst>
              <a:ext uri="{FF2B5EF4-FFF2-40B4-BE49-F238E27FC236}">
                <a16:creationId xmlns:a16="http://schemas.microsoft.com/office/drawing/2014/main" id="{CC9F133D-9A92-E440-ADD2-5CDA1129554D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14044509" y="5764559"/>
            <a:ext cx="1296000" cy="990000"/>
          </a:xfrm>
        </p:spPr>
        <p:txBody>
          <a:bodyPr/>
          <a:lstStyle/>
          <a:p>
            <a:r>
              <a:rPr lang="ru-RU"/>
              <a:t>Рисунок</a:t>
            </a:r>
          </a:p>
        </p:txBody>
      </p:sp>
      <p:sp>
        <p:nvSpPr>
          <p:cNvPr id="39" name="Рисунок 15">
            <a:extLst>
              <a:ext uri="{FF2B5EF4-FFF2-40B4-BE49-F238E27FC236}">
                <a16:creationId xmlns:a16="http://schemas.microsoft.com/office/drawing/2014/main" id="{23CD8FB3-041E-1246-A6A0-07D60F705753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1081087" y="7493605"/>
            <a:ext cx="1296000" cy="990000"/>
          </a:xfrm>
        </p:spPr>
        <p:txBody>
          <a:bodyPr/>
          <a:lstStyle/>
          <a:p>
            <a:r>
              <a:rPr lang="ru-RU"/>
              <a:t>Рисунок</a:t>
            </a:r>
          </a:p>
        </p:txBody>
      </p:sp>
      <p:sp>
        <p:nvSpPr>
          <p:cNvPr id="40" name="Рисунок 15">
            <a:extLst>
              <a:ext uri="{FF2B5EF4-FFF2-40B4-BE49-F238E27FC236}">
                <a16:creationId xmlns:a16="http://schemas.microsoft.com/office/drawing/2014/main" id="{49D997F2-1BB0-2E46-92EE-7CF7C74482C4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3663950" y="7493605"/>
            <a:ext cx="1296000" cy="990000"/>
          </a:xfrm>
        </p:spPr>
        <p:txBody>
          <a:bodyPr/>
          <a:lstStyle/>
          <a:p>
            <a:r>
              <a:rPr lang="ru-RU"/>
              <a:t>Рисунок</a:t>
            </a:r>
          </a:p>
        </p:txBody>
      </p:sp>
      <p:sp>
        <p:nvSpPr>
          <p:cNvPr id="41" name="Рисунок 15">
            <a:extLst>
              <a:ext uri="{FF2B5EF4-FFF2-40B4-BE49-F238E27FC236}">
                <a16:creationId xmlns:a16="http://schemas.microsoft.com/office/drawing/2014/main" id="{120B12C9-0961-3045-A771-E3200A93ED7C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6265903" y="7493605"/>
            <a:ext cx="1296000" cy="990000"/>
          </a:xfrm>
        </p:spPr>
        <p:txBody>
          <a:bodyPr/>
          <a:lstStyle/>
          <a:p>
            <a:r>
              <a:rPr lang="ru-RU"/>
              <a:t>Рисунок</a:t>
            </a:r>
          </a:p>
        </p:txBody>
      </p:sp>
      <p:sp>
        <p:nvSpPr>
          <p:cNvPr id="42" name="Рисунок 15">
            <a:extLst>
              <a:ext uri="{FF2B5EF4-FFF2-40B4-BE49-F238E27FC236}">
                <a16:creationId xmlns:a16="http://schemas.microsoft.com/office/drawing/2014/main" id="{EC610539-6146-CD4B-A3D8-AB9AC1012591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8867671" y="7493605"/>
            <a:ext cx="1296000" cy="990000"/>
          </a:xfrm>
        </p:spPr>
        <p:txBody>
          <a:bodyPr/>
          <a:lstStyle/>
          <a:p>
            <a:r>
              <a:rPr lang="ru-RU"/>
              <a:t>Рисунок</a:t>
            </a:r>
          </a:p>
        </p:txBody>
      </p:sp>
      <p:sp>
        <p:nvSpPr>
          <p:cNvPr id="43" name="Рисунок 15">
            <a:extLst>
              <a:ext uri="{FF2B5EF4-FFF2-40B4-BE49-F238E27FC236}">
                <a16:creationId xmlns:a16="http://schemas.microsoft.com/office/drawing/2014/main" id="{1942A58A-B417-4A45-9FA8-CF1E39F4F0AC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11448946" y="7493605"/>
            <a:ext cx="1296000" cy="990000"/>
          </a:xfrm>
        </p:spPr>
        <p:txBody>
          <a:bodyPr/>
          <a:lstStyle/>
          <a:p>
            <a:r>
              <a:rPr lang="ru-RU"/>
              <a:t>Рисунок</a:t>
            </a:r>
          </a:p>
        </p:txBody>
      </p:sp>
      <p:sp>
        <p:nvSpPr>
          <p:cNvPr id="44" name="Рисунок 15">
            <a:extLst>
              <a:ext uri="{FF2B5EF4-FFF2-40B4-BE49-F238E27FC236}">
                <a16:creationId xmlns:a16="http://schemas.microsoft.com/office/drawing/2014/main" id="{23CE354C-CF17-844F-836A-9BA4EDFF470C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14044509" y="7493605"/>
            <a:ext cx="1296000" cy="990000"/>
          </a:xfrm>
        </p:spPr>
        <p:txBody>
          <a:bodyPr/>
          <a:lstStyle/>
          <a:p>
            <a:r>
              <a:rPr lang="ru-RU"/>
              <a:t>Рисунок</a:t>
            </a:r>
          </a:p>
        </p:txBody>
      </p:sp>
    </p:spTree>
    <p:extLst>
      <p:ext uri="{BB962C8B-B14F-4D97-AF65-F5344CB8AC3E}">
        <p14:creationId xmlns:p14="http://schemas.microsoft.com/office/powerpoint/2010/main" val="399249231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_сини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2412000" y="2298701"/>
            <a:ext cx="12513088" cy="3536042"/>
          </a:xfrm>
        </p:spPr>
        <p:txBody>
          <a:bodyPr anchor="b">
            <a:noAutofit/>
          </a:bodyPr>
          <a:lstStyle>
            <a:lvl1pPr algn="l">
              <a:defRPr sz="8400" b="0">
                <a:solidFill>
                  <a:schemeClr val="bg1"/>
                </a:solidFill>
              </a:defRPr>
            </a:lvl1pPr>
          </a:lstStyle>
          <a:p>
            <a:r>
              <a:rPr lang="ru-RU"/>
              <a:t>Образец </a:t>
            </a:r>
            <a:br>
              <a:rPr lang="ru-RU"/>
            </a:br>
            <a:r>
              <a:rPr lang="ru-RU"/>
              <a:t>заголовка</a:t>
            </a:r>
            <a:endParaRPr lang="en-US"/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2412000" y="6224400"/>
            <a:ext cx="12550188" cy="1379974"/>
          </a:xfrm>
        </p:spPr>
        <p:txBody>
          <a:bodyPr lIns="72000" tIns="0" anchor="t">
            <a:noAutofit/>
          </a:bodyPr>
          <a:lstStyle>
            <a:lvl1pPr marL="0" indent="0" algn="l">
              <a:buNone/>
              <a:defRPr sz="2400" b="0">
                <a:solidFill>
                  <a:schemeClr val="bg1"/>
                </a:solidFill>
              </a:defRPr>
            </a:lvl1pPr>
            <a:lvl2pPr marL="650138" indent="0" algn="ctr">
              <a:buNone/>
              <a:defRPr sz="2560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ru-RU"/>
              <a:t>Образец подзаголовка</a:t>
            </a:r>
            <a:endParaRPr lang="en-US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558F66D1-CBD0-B946-B673-5166BD505F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lum bright="100000"/>
          </a:blip>
          <a:stretch>
            <a:fillRect/>
          </a:stretch>
        </p:blipFill>
        <p:spPr>
          <a:xfrm>
            <a:off x="2412000" y="1724887"/>
            <a:ext cx="2737240" cy="59475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333242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81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пиктограмм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1088" y="574676"/>
            <a:ext cx="15176499" cy="113506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13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1081088" y="8981463"/>
            <a:ext cx="12580937" cy="323850"/>
          </a:xfrm>
          <a:prstGeom prst="rect">
            <a:avLst/>
          </a:prstGeom>
        </p:spPr>
        <p:txBody>
          <a:bodyPr lIns="0" tIns="0" rIns="0" bIns="61200" anchor="b"/>
          <a:lstStyle>
            <a:lvl1pPr>
              <a:lnSpc>
                <a:spcPct val="100000"/>
              </a:lnSpc>
              <a:defRPr sz="1400">
                <a:solidFill>
                  <a:schemeClr val="tx1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32" name="Текст 7"/>
          <p:cNvSpPr>
            <a:spLocks noGrp="1"/>
          </p:cNvSpPr>
          <p:nvPr>
            <p:ph type="body" sz="quarter" idx="11"/>
          </p:nvPr>
        </p:nvSpPr>
        <p:spPr>
          <a:xfrm>
            <a:off x="3663951" y="5037363"/>
            <a:ext cx="2206800" cy="3059115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34" name="Рисунок 15"/>
          <p:cNvSpPr>
            <a:spLocks noGrp="1"/>
          </p:cNvSpPr>
          <p:nvPr>
            <p:ph type="pic" sz="quarter" idx="15" hasCustomPrompt="1"/>
          </p:nvPr>
        </p:nvSpPr>
        <p:spPr>
          <a:xfrm>
            <a:off x="3663950" y="3619880"/>
            <a:ext cx="1296000" cy="990000"/>
          </a:xfrm>
        </p:spPr>
        <p:txBody>
          <a:bodyPr/>
          <a:lstStyle/>
          <a:p>
            <a:r>
              <a:rPr lang="ru-RU" dirty="0"/>
              <a:t>Рисунок</a:t>
            </a:r>
          </a:p>
        </p:txBody>
      </p:sp>
      <p:sp>
        <p:nvSpPr>
          <p:cNvPr id="35" name="Текст 7"/>
          <p:cNvSpPr>
            <a:spLocks noGrp="1"/>
          </p:cNvSpPr>
          <p:nvPr>
            <p:ph type="body" sz="quarter" idx="18"/>
          </p:nvPr>
        </p:nvSpPr>
        <p:spPr>
          <a:xfrm>
            <a:off x="6265904" y="5037363"/>
            <a:ext cx="2206800" cy="3059115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36" name="Рисунок 15"/>
          <p:cNvSpPr>
            <a:spLocks noGrp="1"/>
          </p:cNvSpPr>
          <p:nvPr>
            <p:ph type="pic" sz="quarter" idx="19" hasCustomPrompt="1"/>
          </p:nvPr>
        </p:nvSpPr>
        <p:spPr>
          <a:xfrm>
            <a:off x="6265903" y="3619880"/>
            <a:ext cx="1296000" cy="990000"/>
          </a:xfrm>
        </p:spPr>
        <p:txBody>
          <a:bodyPr/>
          <a:lstStyle/>
          <a:p>
            <a:r>
              <a:rPr lang="ru-RU" dirty="0"/>
              <a:t>Рисунок</a:t>
            </a:r>
          </a:p>
        </p:txBody>
      </p:sp>
      <p:sp>
        <p:nvSpPr>
          <p:cNvPr id="37" name="Текст 7"/>
          <p:cNvSpPr>
            <a:spLocks noGrp="1"/>
          </p:cNvSpPr>
          <p:nvPr>
            <p:ph type="body" sz="quarter" idx="20"/>
          </p:nvPr>
        </p:nvSpPr>
        <p:spPr>
          <a:xfrm>
            <a:off x="8867672" y="5037363"/>
            <a:ext cx="2206800" cy="3059115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38" name="Рисунок 15"/>
          <p:cNvSpPr>
            <a:spLocks noGrp="1"/>
          </p:cNvSpPr>
          <p:nvPr>
            <p:ph type="pic" sz="quarter" idx="21" hasCustomPrompt="1"/>
          </p:nvPr>
        </p:nvSpPr>
        <p:spPr>
          <a:xfrm>
            <a:off x="8867671" y="3619880"/>
            <a:ext cx="1296000" cy="990000"/>
          </a:xfrm>
        </p:spPr>
        <p:txBody>
          <a:bodyPr/>
          <a:lstStyle/>
          <a:p>
            <a:r>
              <a:rPr lang="ru-RU" dirty="0"/>
              <a:t>Рисунок</a:t>
            </a:r>
          </a:p>
        </p:txBody>
      </p:sp>
      <p:sp>
        <p:nvSpPr>
          <p:cNvPr id="39" name="Текст 7"/>
          <p:cNvSpPr>
            <a:spLocks noGrp="1"/>
          </p:cNvSpPr>
          <p:nvPr>
            <p:ph type="body" sz="quarter" idx="22"/>
          </p:nvPr>
        </p:nvSpPr>
        <p:spPr>
          <a:xfrm>
            <a:off x="11448947" y="5037363"/>
            <a:ext cx="2206800" cy="3059115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40" name="Рисунок 15"/>
          <p:cNvSpPr>
            <a:spLocks noGrp="1"/>
          </p:cNvSpPr>
          <p:nvPr>
            <p:ph type="pic" sz="quarter" idx="23" hasCustomPrompt="1"/>
          </p:nvPr>
        </p:nvSpPr>
        <p:spPr>
          <a:xfrm>
            <a:off x="11448946" y="3619880"/>
            <a:ext cx="1296000" cy="990000"/>
          </a:xfrm>
        </p:spPr>
        <p:txBody>
          <a:bodyPr/>
          <a:lstStyle/>
          <a:p>
            <a:r>
              <a:rPr lang="ru-RU" dirty="0"/>
              <a:t>Рисунок</a:t>
            </a:r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349225" y="8970963"/>
            <a:ext cx="914400" cy="334350"/>
          </a:xfrm>
          <a:prstGeom prst="rect">
            <a:avLst/>
          </a:prstGeom>
          <a:noFill/>
          <a:ln w="25400">
            <a:noFill/>
          </a:ln>
        </p:spPr>
        <p:txBody>
          <a:bodyPr vert="horz" lIns="36000" tIns="0" rIns="36000" bIns="54000" rtlCol="0" anchor="b"/>
          <a:lstStyle>
            <a:lvl1pPr algn="r">
              <a:lnSpc>
                <a:spcPct val="100000"/>
              </a:lnSpc>
              <a:defRPr sz="1400" b="1">
                <a:solidFill>
                  <a:schemeClr val="tx1"/>
                </a:solidFill>
              </a:defRPr>
            </a:lvl1pPr>
          </a:lstStyle>
          <a:p>
            <a:fld id="{B4CBCABD-A162-4C47-826F-E69D63ADF830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пиктограмм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1088" y="574676"/>
            <a:ext cx="15176499" cy="113506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13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1081088" y="8981463"/>
            <a:ext cx="12580937" cy="323850"/>
          </a:xfrm>
          <a:prstGeom prst="rect">
            <a:avLst/>
          </a:prstGeom>
        </p:spPr>
        <p:txBody>
          <a:bodyPr lIns="0" tIns="0" rIns="0" bIns="61200" anchor="b"/>
          <a:lstStyle>
            <a:lvl1pPr>
              <a:lnSpc>
                <a:spcPct val="100000"/>
              </a:lnSpc>
              <a:defRPr sz="1400">
                <a:solidFill>
                  <a:schemeClr val="tx1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32" name="Текст 7"/>
          <p:cNvSpPr>
            <a:spLocks noGrp="1"/>
          </p:cNvSpPr>
          <p:nvPr>
            <p:ph type="body" sz="quarter" idx="11"/>
          </p:nvPr>
        </p:nvSpPr>
        <p:spPr>
          <a:xfrm>
            <a:off x="3663951" y="5037363"/>
            <a:ext cx="2206800" cy="3059115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34" name="Рисунок 15"/>
          <p:cNvSpPr>
            <a:spLocks noGrp="1"/>
          </p:cNvSpPr>
          <p:nvPr>
            <p:ph type="pic" sz="quarter" idx="15" hasCustomPrompt="1"/>
          </p:nvPr>
        </p:nvSpPr>
        <p:spPr>
          <a:xfrm>
            <a:off x="3663950" y="3619880"/>
            <a:ext cx="1296000" cy="990000"/>
          </a:xfrm>
        </p:spPr>
        <p:txBody>
          <a:bodyPr/>
          <a:lstStyle/>
          <a:p>
            <a:r>
              <a:rPr lang="ru-RU" dirty="0"/>
              <a:t>Рисунок</a:t>
            </a:r>
          </a:p>
        </p:txBody>
      </p:sp>
      <p:sp>
        <p:nvSpPr>
          <p:cNvPr id="35" name="Текст 7"/>
          <p:cNvSpPr>
            <a:spLocks noGrp="1"/>
          </p:cNvSpPr>
          <p:nvPr>
            <p:ph type="body" sz="quarter" idx="18"/>
          </p:nvPr>
        </p:nvSpPr>
        <p:spPr>
          <a:xfrm>
            <a:off x="7553325" y="5037363"/>
            <a:ext cx="2206800" cy="3059115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36" name="Рисунок 15"/>
          <p:cNvSpPr>
            <a:spLocks noGrp="1"/>
          </p:cNvSpPr>
          <p:nvPr>
            <p:ph type="pic" sz="quarter" idx="19" hasCustomPrompt="1"/>
          </p:nvPr>
        </p:nvSpPr>
        <p:spPr>
          <a:xfrm>
            <a:off x="7553324" y="3619880"/>
            <a:ext cx="1296000" cy="990000"/>
          </a:xfrm>
        </p:spPr>
        <p:txBody>
          <a:bodyPr/>
          <a:lstStyle/>
          <a:p>
            <a:r>
              <a:rPr lang="ru-RU" dirty="0"/>
              <a:t>Рисунок</a:t>
            </a:r>
          </a:p>
        </p:txBody>
      </p:sp>
      <p:sp>
        <p:nvSpPr>
          <p:cNvPr id="39" name="Текст 7"/>
          <p:cNvSpPr>
            <a:spLocks noGrp="1"/>
          </p:cNvSpPr>
          <p:nvPr>
            <p:ph type="body" sz="quarter" idx="22"/>
          </p:nvPr>
        </p:nvSpPr>
        <p:spPr>
          <a:xfrm>
            <a:off x="11448947" y="5037363"/>
            <a:ext cx="2206800" cy="3059115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40" name="Рисунок 15"/>
          <p:cNvSpPr>
            <a:spLocks noGrp="1"/>
          </p:cNvSpPr>
          <p:nvPr>
            <p:ph type="pic" sz="quarter" idx="23" hasCustomPrompt="1"/>
          </p:nvPr>
        </p:nvSpPr>
        <p:spPr>
          <a:xfrm>
            <a:off x="11448946" y="3619880"/>
            <a:ext cx="1296000" cy="990000"/>
          </a:xfrm>
        </p:spPr>
        <p:txBody>
          <a:bodyPr/>
          <a:lstStyle/>
          <a:p>
            <a:r>
              <a:rPr lang="ru-RU" dirty="0"/>
              <a:t>Рисунок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349225" y="8970963"/>
            <a:ext cx="914400" cy="334350"/>
          </a:xfrm>
          <a:prstGeom prst="rect">
            <a:avLst/>
          </a:prstGeom>
          <a:noFill/>
          <a:ln w="25400">
            <a:noFill/>
          </a:ln>
        </p:spPr>
        <p:txBody>
          <a:bodyPr vert="horz" lIns="36000" tIns="0" rIns="36000" bIns="54000" rtlCol="0" anchor="b"/>
          <a:lstStyle>
            <a:lvl1pPr algn="r">
              <a:lnSpc>
                <a:spcPct val="100000"/>
              </a:lnSpc>
              <a:defRPr sz="1400" b="1">
                <a:solidFill>
                  <a:schemeClr val="tx1"/>
                </a:solidFill>
              </a:defRPr>
            </a:lvl1pPr>
          </a:lstStyle>
          <a:p>
            <a:fld id="{B4CBCABD-A162-4C47-826F-E69D63ADF830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2412000" y="2300400"/>
            <a:ext cx="12584113" cy="3536042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6600" b="0">
                <a:solidFill>
                  <a:schemeClr val="bg1"/>
                </a:solidFill>
              </a:defRPr>
            </a:lvl1pPr>
          </a:lstStyle>
          <a:p>
            <a:r>
              <a:rPr lang="ru-RU"/>
              <a:t>Образец </a:t>
            </a:r>
            <a:br>
              <a:rPr lang="ru-RU"/>
            </a:br>
            <a:r>
              <a:rPr lang="ru-RU"/>
              <a:t>заголовка</a:t>
            </a:r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81">
          <p15:clr>
            <a:srgbClr val="FBAE40"/>
          </p15:clr>
        </p15:guide>
        <p15:guide id="2" orient="horz" pos="2918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Номерной разделител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4132448" y="2307546"/>
            <a:ext cx="10935102" cy="3536042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6600" b="0">
                <a:solidFill>
                  <a:schemeClr val="bg1"/>
                </a:solidFill>
              </a:defRPr>
            </a:lvl1pPr>
          </a:lstStyle>
          <a:p>
            <a:r>
              <a:rPr lang="ru-RU"/>
              <a:t>Образец </a:t>
            </a:r>
            <a:br>
              <a:rPr lang="ru-RU"/>
            </a:br>
            <a:r>
              <a:rPr lang="ru-RU"/>
              <a:t>заголовка</a:t>
            </a:r>
            <a:endParaRPr lang="en-US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B275FDDF-5FC6-4B40-8CD4-979048FFB60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378075" y="3603812"/>
            <a:ext cx="1285876" cy="2239776"/>
          </a:xfrm>
        </p:spPr>
        <p:txBody>
          <a:bodyPr anchor="ctr"/>
          <a:lstStyle>
            <a:lvl1pPr>
              <a:lnSpc>
                <a:spcPct val="100000"/>
              </a:lnSpc>
              <a:defRPr sz="18200" b="1">
                <a:solidFill>
                  <a:schemeClr val="bg1"/>
                </a:solidFill>
              </a:defRPr>
            </a:lvl1pPr>
          </a:lstStyle>
          <a:p>
            <a:r>
              <a:rPr lang="ru-RU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30976680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81">
          <p15:clr>
            <a:srgbClr val="FBAE40"/>
          </p15:clr>
        </p15:guide>
        <p15:guide id="2" orient="horz" pos="2918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Цитата или тез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2412000" y="2298701"/>
            <a:ext cx="12513088" cy="5102224"/>
          </a:xfrm>
        </p:spPr>
        <p:txBody>
          <a:bodyPr anchor="ctr">
            <a:noAutofit/>
          </a:bodyPr>
          <a:lstStyle>
            <a:lvl1pPr algn="l">
              <a:defRPr sz="6600" b="0">
                <a:solidFill>
                  <a:schemeClr val="tx2"/>
                </a:solidFill>
              </a:defRPr>
            </a:lvl1pPr>
          </a:lstStyle>
          <a:p>
            <a:r>
              <a:rPr lang="ru-RU"/>
              <a:t>Образец </a:t>
            </a:r>
            <a:br>
              <a:rPr lang="ru-RU"/>
            </a:br>
            <a:r>
              <a:rPr lang="ru-RU"/>
              <a:t>заголовка</a:t>
            </a:r>
            <a:endParaRPr lang="en-US"/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2412000" y="7600950"/>
            <a:ext cx="12550188" cy="887412"/>
          </a:xfrm>
        </p:spPr>
        <p:txBody>
          <a:bodyPr lIns="72000" tIns="0" anchor="t">
            <a:noAutofit/>
          </a:bodyPr>
          <a:lstStyle>
            <a:lvl1pPr marL="0" indent="0" algn="l">
              <a:buNone/>
              <a:defRPr sz="2400" b="0">
                <a:solidFill>
                  <a:schemeClr val="tx1"/>
                </a:solidFill>
              </a:defRPr>
            </a:lvl1pPr>
            <a:lvl2pPr marL="650138" indent="0" algn="ctr">
              <a:buNone/>
              <a:defRPr sz="2560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ru-RU"/>
              <a:t>Образец подзаголовка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5198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8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1088" y="576000"/>
            <a:ext cx="15176500" cy="1116965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9" name="Объект 8"/>
          <p:cNvSpPr>
            <a:spLocks noGrp="1"/>
          </p:cNvSpPr>
          <p:nvPr>
            <p:ph sz="quarter" idx="13"/>
          </p:nvPr>
        </p:nvSpPr>
        <p:spPr>
          <a:xfrm>
            <a:off x="1081088" y="2298700"/>
            <a:ext cx="12580937" cy="6189663"/>
          </a:xfrm>
        </p:spPr>
        <p:txBody>
          <a:bodyPr tIns="10800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13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1081088" y="8981463"/>
            <a:ext cx="12580937" cy="323850"/>
          </a:xfrm>
          <a:prstGeom prst="rect">
            <a:avLst/>
          </a:prstGeom>
        </p:spPr>
        <p:txBody>
          <a:bodyPr lIns="0" tIns="0" rIns="0" bIns="61200" anchor="b"/>
          <a:lstStyle>
            <a:lvl1pPr>
              <a:lnSpc>
                <a:spcPct val="100000"/>
              </a:lnSpc>
              <a:defRPr sz="1400"/>
            </a:lvl1pPr>
          </a:lstStyle>
          <a:p>
            <a:endParaRPr lang="ru-RU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349225" y="8970963"/>
            <a:ext cx="914400" cy="334350"/>
          </a:xfrm>
          <a:prstGeom prst="rect">
            <a:avLst/>
          </a:prstGeom>
          <a:noFill/>
          <a:ln w="25400">
            <a:noFill/>
          </a:ln>
        </p:spPr>
        <p:txBody>
          <a:bodyPr vert="horz" lIns="36000" tIns="0" rIns="36000" bIns="54000" rtlCol="0" anchor="b"/>
          <a:lstStyle>
            <a:lvl1pPr algn="r">
              <a:lnSpc>
                <a:spcPct val="100000"/>
              </a:lnSpc>
              <a:defRPr sz="1400" b="1">
                <a:solidFill>
                  <a:schemeClr val="tx1"/>
                </a:solidFill>
              </a:defRPr>
            </a:lvl1pPr>
          </a:lstStyle>
          <a:p>
            <a:fld id="{B4CBCABD-A162-4C47-826F-E69D63ADF83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2 объекта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1088" y="576000"/>
            <a:ext cx="15176500" cy="1116965"/>
          </a:xfrm>
        </p:spPr>
        <p:txBody>
          <a:bodyPr/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9" name="Объект 8"/>
          <p:cNvSpPr>
            <a:spLocks noGrp="1"/>
          </p:cNvSpPr>
          <p:nvPr>
            <p:ph sz="quarter" idx="13"/>
          </p:nvPr>
        </p:nvSpPr>
        <p:spPr>
          <a:xfrm>
            <a:off x="1081088" y="2298700"/>
            <a:ext cx="7381875" cy="6189663"/>
          </a:xfrm>
        </p:spPr>
        <p:txBody>
          <a:bodyPr tIns="10800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11" name="Объект 10"/>
          <p:cNvSpPr>
            <a:spLocks noGrp="1"/>
          </p:cNvSpPr>
          <p:nvPr>
            <p:ph sz="quarter" idx="14"/>
          </p:nvPr>
        </p:nvSpPr>
        <p:spPr>
          <a:xfrm>
            <a:off x="8874125" y="2298700"/>
            <a:ext cx="7383463" cy="6189663"/>
          </a:xfrm>
        </p:spPr>
        <p:txBody>
          <a:bodyPr tIns="108000"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13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1081088" y="8981463"/>
            <a:ext cx="12580937" cy="323850"/>
          </a:xfrm>
          <a:prstGeom prst="rect">
            <a:avLst/>
          </a:prstGeom>
        </p:spPr>
        <p:txBody>
          <a:bodyPr lIns="0" tIns="0" rIns="0" bIns="61200" anchor="b"/>
          <a:lstStyle>
            <a:lvl1pPr>
              <a:lnSpc>
                <a:spcPct val="100000"/>
              </a:lnSpc>
              <a:defRPr sz="1400"/>
            </a:lvl1pPr>
          </a:lstStyle>
          <a:p>
            <a:endParaRPr lang="ru-RU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349225" y="8970963"/>
            <a:ext cx="914400" cy="334350"/>
          </a:xfrm>
          <a:prstGeom prst="rect">
            <a:avLst/>
          </a:prstGeom>
          <a:noFill/>
          <a:ln w="25400">
            <a:noFill/>
          </a:ln>
        </p:spPr>
        <p:txBody>
          <a:bodyPr vert="horz" lIns="36000" tIns="0" rIns="36000" bIns="54000" rtlCol="0" anchor="b"/>
          <a:lstStyle>
            <a:lvl1pPr algn="r">
              <a:lnSpc>
                <a:spcPct val="100000"/>
              </a:lnSpc>
              <a:defRPr sz="1400" b="1">
                <a:solidFill>
                  <a:schemeClr val="tx1"/>
                </a:solidFill>
              </a:defRPr>
            </a:lvl1pPr>
          </a:lstStyle>
          <a:p>
            <a:fld id="{B4CBCABD-A162-4C47-826F-E69D63ADF830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7D5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81088" y="574676"/>
            <a:ext cx="15176500" cy="1135062"/>
          </a:xfrm>
          <a:prstGeom prst="rect">
            <a:avLst/>
          </a:prstGeom>
        </p:spPr>
        <p:txBody>
          <a:bodyPr vert="horz" lIns="0" tIns="108000" rIns="0" bIns="0" rtlCol="0" anchor="t">
            <a:noAutofit/>
          </a:bodyPr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80000" y="2298700"/>
            <a:ext cx="15176500" cy="6190984"/>
          </a:xfrm>
          <a:prstGeom prst="rect">
            <a:avLst/>
          </a:prstGeom>
        </p:spPr>
        <p:txBody>
          <a:bodyPr vert="horz" lIns="0" tIns="108000" rIns="0" bIns="0" rtlCol="0" anchor="t">
            <a:noAutofit/>
          </a:bodyPr>
          <a:lstStyle/>
          <a:p>
            <a:pPr lvl="0"/>
            <a:r>
              <a:rPr lang="en-US"/>
              <a:t>Master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109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1081088" y="8981463"/>
            <a:ext cx="12580937" cy="323850"/>
          </a:xfrm>
          <a:prstGeom prst="rect">
            <a:avLst/>
          </a:prstGeom>
        </p:spPr>
        <p:txBody>
          <a:bodyPr lIns="0" tIns="0" rIns="0" bIns="61200" anchor="b"/>
          <a:lstStyle>
            <a:lvl1pPr>
              <a:lnSpc>
                <a:spcPct val="100000"/>
              </a:lnSpc>
              <a:defRPr sz="1400"/>
            </a:lvl1pPr>
          </a:lstStyle>
          <a:p>
            <a:endParaRPr lang="ru-RU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349225" y="8970963"/>
            <a:ext cx="914400" cy="334350"/>
          </a:xfrm>
          <a:prstGeom prst="rect">
            <a:avLst/>
          </a:prstGeom>
          <a:noFill/>
          <a:ln w="25400">
            <a:noFill/>
          </a:ln>
        </p:spPr>
        <p:txBody>
          <a:bodyPr vert="horz" lIns="36000" tIns="0" rIns="36000" bIns="54000" rtlCol="0" anchor="b"/>
          <a:lstStyle>
            <a:lvl1pPr algn="r">
              <a:lnSpc>
                <a:spcPct val="100000"/>
              </a:lnSpc>
              <a:defRPr sz="1400" b="1">
                <a:solidFill>
                  <a:schemeClr val="tx1"/>
                </a:solidFill>
              </a:defRPr>
            </a:lvl1pPr>
          </a:lstStyle>
          <a:p>
            <a:fld id="{B4CBCABD-A162-4C47-826F-E69D63ADF83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001877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7" r:id="rId1"/>
    <p:sldLayoutId id="2147483968" r:id="rId2"/>
    <p:sldLayoutId id="2147483951" r:id="rId3"/>
    <p:sldLayoutId id="2147483963" r:id="rId4"/>
    <p:sldLayoutId id="2147483925" r:id="rId5"/>
    <p:sldLayoutId id="2147483964" r:id="rId6"/>
    <p:sldLayoutId id="2147483965" r:id="rId7"/>
    <p:sldLayoutId id="2147483937" r:id="rId8"/>
    <p:sldLayoutId id="2147483969" r:id="rId9"/>
    <p:sldLayoutId id="2147483970" r:id="rId10"/>
    <p:sldLayoutId id="2147483926" r:id="rId11"/>
    <p:sldLayoutId id="2147483939" r:id="rId12"/>
    <p:sldLayoutId id="2147483924" r:id="rId13"/>
    <p:sldLayoutId id="2147483971" r:id="rId14"/>
    <p:sldLayoutId id="2147483972" r:id="rId15"/>
    <p:sldLayoutId id="2147483938" r:id="rId16"/>
    <p:sldLayoutId id="2147483947" r:id="rId17"/>
    <p:sldLayoutId id="2147483950" r:id="rId18"/>
    <p:sldLayoutId id="2147483943" r:id="rId19"/>
    <p:sldLayoutId id="2147483952" r:id="rId20"/>
    <p:sldLayoutId id="2147483956" r:id="rId21"/>
    <p:sldLayoutId id="2147483966" r:id="rId22"/>
    <p:sldLayoutId id="2147483944" r:id="rId23"/>
    <p:sldLayoutId id="2147483941" r:id="rId24"/>
    <p:sldLayoutId id="2147483954" r:id="rId25"/>
    <p:sldLayoutId id="2147483975" r:id="rId26"/>
    <p:sldLayoutId id="2147483976" r:id="rId27"/>
    <p:sldLayoutId id="2147483946" r:id="rId28"/>
    <p:sldLayoutId id="2147483953" r:id="rId29"/>
    <p:sldLayoutId id="2147483945" r:id="rId30"/>
    <p:sldLayoutId id="2147483957" r:id="rId31"/>
    <p:sldLayoutId id="2147483959" r:id="rId32"/>
    <p:sldLayoutId id="2147483958" r:id="rId33"/>
    <p:sldLayoutId id="2147483960" r:id="rId34"/>
    <p:sldLayoutId id="2147483961" r:id="rId35"/>
    <p:sldLayoutId id="2147483942" r:id="rId36"/>
    <p:sldLayoutId id="2147483934" r:id="rId37"/>
    <p:sldLayoutId id="2147483962" r:id="rId38"/>
    <p:sldLayoutId id="2147483955" r:id="rId39"/>
    <p:sldLayoutId id="2147483973" r:id="rId40"/>
    <p:sldLayoutId id="2147483974" r:id="rId41"/>
  </p:sldLayoutIdLst>
  <p:hf hdr="0" dt="0"/>
  <p:txStyles>
    <p:titleStyle>
      <a:lvl1pPr algn="l" defTabSz="1300277" rtl="0" eaLnBrk="1" latinLnBrk="0" hangingPunct="1">
        <a:lnSpc>
          <a:spcPct val="90000"/>
        </a:lnSpc>
        <a:spcBef>
          <a:spcPct val="0"/>
        </a:spcBef>
        <a:buNone/>
        <a:defRPr sz="4200" b="1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0" indent="0" algn="l" defTabSz="1300277" rtl="0" eaLnBrk="1" latinLnBrk="0" hangingPunct="1">
        <a:lnSpc>
          <a:spcPct val="100000"/>
        </a:lnSpc>
        <a:spcBef>
          <a:spcPts val="700"/>
        </a:spcBef>
        <a:spcAft>
          <a:spcPts val="800"/>
        </a:spcAft>
        <a:buClr>
          <a:schemeClr val="tx2"/>
        </a:buClr>
        <a:buSzPct val="100000"/>
        <a:buFontTx/>
        <a:buNone/>
        <a:defRPr sz="2400" b="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0" indent="0" algn="l" defTabSz="1300277" rtl="0" eaLnBrk="1" latinLnBrk="0" hangingPunct="1">
        <a:lnSpc>
          <a:spcPct val="100000"/>
        </a:lnSpc>
        <a:spcBef>
          <a:spcPts val="700"/>
        </a:spcBef>
        <a:spcAft>
          <a:spcPts val="800"/>
        </a:spcAft>
        <a:buClr>
          <a:schemeClr val="tx2"/>
        </a:buClr>
        <a:buSzPct val="100000"/>
        <a:buFontTx/>
        <a:buNone/>
        <a:defRPr sz="2400" b="1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540000" indent="-540000" algn="l" defTabSz="1300277" rtl="0" eaLnBrk="1" latinLnBrk="0" hangingPunct="1">
        <a:lnSpc>
          <a:spcPct val="100000"/>
        </a:lnSpc>
        <a:spcBef>
          <a:spcPts val="700"/>
        </a:spcBef>
        <a:spcAft>
          <a:spcPts val="800"/>
        </a:spcAft>
        <a:buClr>
          <a:schemeClr val="tx1"/>
        </a:buClr>
        <a:buSzPct val="100000"/>
        <a:buFont typeface=".AppleSystemUIFont" charset="-120"/>
        <a:buChar char="—"/>
        <a:defRPr sz="24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576000" indent="-540000" algn="l" defTabSz="1300277" rtl="0" eaLnBrk="1" latinLnBrk="0" hangingPunct="1">
        <a:lnSpc>
          <a:spcPct val="100000"/>
        </a:lnSpc>
        <a:spcBef>
          <a:spcPts val="700"/>
        </a:spcBef>
        <a:spcAft>
          <a:spcPts val="800"/>
        </a:spcAft>
        <a:buClr>
          <a:schemeClr val="tx1"/>
        </a:buClr>
        <a:buSzPct val="100000"/>
        <a:buFont typeface="+mj-lt"/>
        <a:buAutoNum type="arabicPeriod"/>
        <a:defRPr sz="24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900000" indent="-360000" algn="l" defTabSz="1300277" rtl="0" eaLnBrk="1" latinLnBrk="0" hangingPunct="1">
        <a:lnSpc>
          <a:spcPct val="100000"/>
        </a:lnSpc>
        <a:spcBef>
          <a:spcPts val="700"/>
        </a:spcBef>
        <a:spcAft>
          <a:spcPts val="800"/>
        </a:spcAft>
        <a:buClr>
          <a:schemeClr val="tx1"/>
        </a:buClr>
        <a:buSzPct val="100000"/>
        <a:buFont typeface=".AppleSystemUIFont" charset="-120"/>
        <a:buChar char="–"/>
        <a:defRPr sz="24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0" indent="0" algn="l" defTabSz="1300277" rtl="0" eaLnBrk="1" latinLnBrk="0" hangingPunct="1">
        <a:lnSpc>
          <a:spcPts val="2160"/>
        </a:lnSpc>
        <a:spcBef>
          <a:spcPts val="500"/>
        </a:spcBef>
        <a:spcAft>
          <a:spcPts val="600"/>
        </a:spcAft>
        <a:buClr>
          <a:schemeClr val="tx1"/>
        </a:buClr>
        <a:buSzPct val="100000"/>
        <a:buFontTx/>
        <a:buNone/>
        <a:defRPr sz="18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540000" indent="-540000" algn="l" defTabSz="1300277" rtl="0" eaLnBrk="1" latinLnBrk="0" hangingPunct="1">
        <a:lnSpc>
          <a:spcPts val="2160"/>
        </a:lnSpc>
        <a:spcBef>
          <a:spcPts val="500"/>
        </a:spcBef>
        <a:spcAft>
          <a:spcPts val="600"/>
        </a:spcAft>
        <a:buClr>
          <a:schemeClr val="tx1"/>
        </a:buClr>
        <a:buSzPct val="100000"/>
        <a:buFont typeface=".AppleSystemUIFont" charset="-120"/>
        <a:buChar char="—"/>
        <a:defRPr sz="18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576000" indent="-540000" algn="l" defTabSz="1300277" rtl="0" eaLnBrk="1" latinLnBrk="0" hangingPunct="1">
        <a:lnSpc>
          <a:spcPts val="2160"/>
        </a:lnSpc>
        <a:spcBef>
          <a:spcPts val="500"/>
        </a:spcBef>
        <a:spcAft>
          <a:spcPts val="600"/>
        </a:spcAft>
        <a:buClr>
          <a:schemeClr val="tx1"/>
        </a:buClr>
        <a:buSzPct val="100000"/>
        <a:buFont typeface="+mj-lt"/>
        <a:buAutoNum type="arabicPeriod"/>
        <a:defRPr sz="18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900000" indent="-360000" algn="l" defTabSz="1300277" rtl="0" eaLnBrk="1" latinLnBrk="0" hangingPunct="1">
        <a:lnSpc>
          <a:spcPts val="2160"/>
        </a:lnSpc>
        <a:spcBef>
          <a:spcPts val="500"/>
        </a:spcBef>
        <a:spcAft>
          <a:spcPts val="600"/>
        </a:spcAft>
        <a:buClr>
          <a:schemeClr val="tx1"/>
        </a:buClr>
        <a:buSzPct val="100000"/>
        <a:buFont typeface=".AppleSystemUIFont" charset="-120"/>
        <a:buChar char="–"/>
        <a:defRPr sz="18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1pPr>
      <a:lvl2pPr marL="650138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2pPr>
      <a:lvl3pPr marL="1300277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3pPr>
      <a:lvl4pPr marL="1950415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4pPr>
      <a:lvl5pPr marL="2600554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5pPr>
      <a:lvl6pPr marL="3250692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6pPr>
      <a:lvl7pPr marL="3900830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7pPr>
      <a:lvl8pPr marL="4550969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8pPr>
      <a:lvl9pPr marL="5201107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62">
          <p15:clr>
            <a:srgbClr val="F26B43"/>
          </p15:clr>
        </p15:guide>
        <p15:guide id="2" pos="10241">
          <p15:clr>
            <a:srgbClr val="F26B43"/>
          </p15:clr>
        </p15:guide>
        <p15:guide id="3" pos="681">
          <p15:clr>
            <a:srgbClr val="F26B43"/>
          </p15:clr>
        </p15:guide>
        <p15:guide id="4" orient="horz" pos="5347">
          <p15:clr>
            <a:srgbClr val="F26B43"/>
          </p15:clr>
        </p15:guide>
        <p15:guide id="5" orient="horz" pos="5651">
          <p15:clr>
            <a:srgbClr val="F26B43"/>
          </p15:clr>
        </p15:guide>
        <p15:guide id="8" pos="5461">
          <p15:clr>
            <a:srgbClr val="F26B43"/>
          </p15:clr>
        </p15:guide>
        <p15:guide id="9" pos="2059">
          <p15:clr>
            <a:srgbClr val="F26B43"/>
          </p15:clr>
        </p15:guide>
        <p15:guide id="10" pos="1269">
          <p15:clr>
            <a:srgbClr val="F26B43"/>
          </p15:clr>
        </p15:guide>
        <p15:guide id="11" pos="1498">
          <p15:clr>
            <a:srgbClr val="F26B43"/>
          </p15:clr>
        </p15:guide>
        <p15:guide id="12" pos="2308">
          <p15:clr>
            <a:srgbClr val="F26B43"/>
          </p15:clr>
        </p15:guide>
        <p15:guide id="13" pos="2898">
          <p15:clr>
            <a:srgbClr val="F26B43"/>
          </p15:clr>
        </p15:guide>
        <p15:guide id="14" pos="3124">
          <p15:clr>
            <a:srgbClr val="F26B43"/>
          </p15:clr>
        </p15:guide>
        <p15:guide id="15" pos="3714">
          <p15:clr>
            <a:srgbClr val="F26B43"/>
          </p15:clr>
        </p15:guide>
        <p15:guide id="16" pos="3941">
          <p15:clr>
            <a:srgbClr val="F26B43"/>
          </p15:clr>
        </p15:guide>
        <p15:guide id="17" pos="4529">
          <p15:clr>
            <a:srgbClr val="F26B43"/>
          </p15:clr>
        </p15:guide>
        <p15:guide id="18" pos="4758">
          <p15:clr>
            <a:srgbClr val="F26B43"/>
          </p15:clr>
        </p15:guide>
        <p15:guide id="19" pos="5331">
          <p15:clr>
            <a:srgbClr val="F26B43"/>
          </p15:clr>
        </p15:guide>
        <p15:guide id="20" pos="5590">
          <p15:clr>
            <a:srgbClr val="F26B43"/>
          </p15:clr>
        </p15:guide>
        <p15:guide id="21" pos="9655">
          <p15:clr>
            <a:srgbClr val="F26B43"/>
          </p15:clr>
        </p15:guide>
        <p15:guide id="22" pos="9425">
          <p15:clr>
            <a:srgbClr val="F26B43"/>
          </p15:clr>
        </p15:guide>
        <p15:guide id="23" pos="8835">
          <p15:clr>
            <a:srgbClr val="F26B43"/>
          </p15:clr>
        </p15:guide>
        <p15:guide id="24" pos="8606">
          <p15:clr>
            <a:srgbClr val="F26B43"/>
          </p15:clr>
        </p15:guide>
        <p15:guide id="25" pos="8023">
          <p15:clr>
            <a:srgbClr val="F26B43"/>
          </p15:clr>
        </p15:guide>
        <p15:guide id="26" pos="7797">
          <p15:clr>
            <a:srgbClr val="F26B43"/>
          </p15:clr>
        </p15:guide>
        <p15:guide id="27" pos="7207">
          <p15:clr>
            <a:srgbClr val="F26B43"/>
          </p15:clr>
        </p15:guide>
        <p15:guide id="28" pos="6980">
          <p15:clr>
            <a:srgbClr val="F26B43"/>
          </p15:clr>
        </p15:guide>
        <p15:guide id="29" pos="6389">
          <p15:clr>
            <a:srgbClr val="F26B43"/>
          </p15:clr>
        </p15:guide>
        <p15:guide id="30" pos="6163">
          <p15:clr>
            <a:srgbClr val="F26B43"/>
          </p15:clr>
        </p15:guide>
        <p15:guide id="32" orient="horz" pos="1077">
          <p15:clr>
            <a:srgbClr val="F26B43"/>
          </p15:clr>
        </p15:guide>
        <p15:guide id="34" orient="horz" pos="1448">
          <p15:clr>
            <a:srgbClr val="F26B43"/>
          </p15:clr>
        </p15:guide>
        <p15:guide id="35" orient="horz" pos="5861">
          <p15:clr>
            <a:srgbClr val="F26B43"/>
          </p15:clr>
        </p15:guide>
        <p15:guide id="36" pos="1015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://devdoc.net/database/ClickhouseDocs_19.4.1.3-docs/query_language/agg_functions/reference/#topk-n-column" TargetMode="External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8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8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8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8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>
                <a:cs typeface="Arial"/>
              </a:rPr>
              <a:t>Фишки </a:t>
            </a:r>
            <a:r>
              <a:rPr lang="ru-RU" err="1">
                <a:cs typeface="Arial"/>
              </a:rPr>
              <a:t>Clickhouse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/>
              <a:t>Кирилл Кочнев</a:t>
            </a:r>
            <a:endParaRPr lang="ru-RU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6131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>
                <a:cs typeface="Arial"/>
              </a:rPr>
              <a:t>Агрегатные </a:t>
            </a:r>
            <a:r>
              <a:rPr lang="ru-RU" err="1">
                <a:cs typeface="Arial"/>
              </a:rPr>
              <a:t>фукнции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1081088" y="2298700"/>
            <a:ext cx="13114121" cy="6189663"/>
          </a:xfrm>
        </p:spPr>
        <p:txBody>
          <a:bodyPr/>
          <a:lstStyle/>
          <a:p>
            <a:r>
              <a:rPr lang="ru-RU" dirty="0"/>
              <a:t>Поддерживаются все функции, которые есть в стандарте SQL (</a:t>
            </a:r>
            <a:r>
              <a:rPr lang="ru-RU" b="1" err="1">
                <a:ea typeface="+mn-lt"/>
                <a:cs typeface="+mn-lt"/>
              </a:rPr>
              <a:t>min</a:t>
            </a:r>
            <a:r>
              <a:rPr lang="ru-RU" dirty="0"/>
              <a:t>/</a:t>
            </a:r>
            <a:r>
              <a:rPr lang="ru-RU" b="1" err="1"/>
              <a:t>max</a:t>
            </a:r>
            <a:r>
              <a:rPr lang="ru-RU" b="1" dirty="0"/>
              <a:t>, </a:t>
            </a:r>
            <a:r>
              <a:rPr lang="ru-RU" b="1" err="1"/>
              <a:t>count</a:t>
            </a:r>
            <a:r>
              <a:rPr lang="ru-RU" dirty="0"/>
              <a:t>, </a:t>
            </a:r>
            <a:r>
              <a:rPr lang="ru-RU" b="1" err="1"/>
              <a:t>sum</a:t>
            </a:r>
            <a:r>
              <a:rPr lang="ru-RU" dirty="0"/>
              <a:t>, …).</a:t>
            </a:r>
          </a:p>
          <a:p>
            <a:r>
              <a:rPr lang="ru-RU" dirty="0">
                <a:cs typeface="Arial"/>
              </a:rPr>
              <a:t>Также, есть ряд интересных функций: </a:t>
            </a:r>
            <a:endParaRPr lang="ru-RU" dirty="0"/>
          </a:p>
          <a:p>
            <a:pPr marL="539750" lvl="2" indent="-539750"/>
            <a:r>
              <a:rPr lang="ru-RU" b="1" dirty="0" err="1">
                <a:cs typeface="Arial"/>
              </a:rPr>
              <a:t>argMin</a:t>
            </a:r>
            <a:r>
              <a:rPr lang="ru-RU" b="1" dirty="0">
                <a:cs typeface="Arial"/>
              </a:rPr>
              <a:t> </a:t>
            </a:r>
            <a:r>
              <a:rPr lang="ru-RU" dirty="0">
                <a:cs typeface="Arial"/>
              </a:rPr>
              <a:t>/ </a:t>
            </a:r>
            <a:r>
              <a:rPr lang="ru-RU" b="1" dirty="0" err="1">
                <a:cs typeface="Arial"/>
              </a:rPr>
              <a:t>argMax</a:t>
            </a:r>
            <a:r>
              <a:rPr lang="ru-RU" b="1" dirty="0">
                <a:cs typeface="Arial"/>
              </a:rPr>
              <a:t>  </a:t>
            </a:r>
            <a:r>
              <a:rPr lang="ru-RU" dirty="0">
                <a:cs typeface="Arial"/>
              </a:rPr>
              <a:t>- значение столбца, </a:t>
            </a:r>
            <a:r>
              <a:rPr lang="ru-RU" dirty="0" err="1">
                <a:cs typeface="Arial"/>
              </a:rPr>
              <a:t>соотвествующее</a:t>
            </a:r>
            <a:r>
              <a:rPr lang="ru-RU" dirty="0">
                <a:cs typeface="Arial"/>
              </a:rPr>
              <a:t> минимальному/максимальному значения другого столбца</a:t>
            </a:r>
          </a:p>
          <a:p>
            <a:pPr marL="539750" lvl="2" indent="-539750"/>
            <a:r>
              <a:rPr lang="ru-RU" b="1" dirty="0" err="1">
                <a:ea typeface="+mn-lt"/>
                <a:cs typeface="+mn-lt"/>
              </a:rPr>
              <a:t>runningDifference</a:t>
            </a:r>
            <a:r>
              <a:rPr lang="ru-RU" b="1" dirty="0">
                <a:ea typeface="+mn-lt"/>
                <a:cs typeface="+mn-lt"/>
              </a:rPr>
              <a:t> </a:t>
            </a:r>
            <a:r>
              <a:rPr lang="ru-RU" dirty="0">
                <a:ea typeface="+mn-lt"/>
                <a:cs typeface="+mn-lt"/>
              </a:rPr>
              <a:t>(не агрегатная) - вычисляет разницу между соседними строчками</a:t>
            </a:r>
            <a:endParaRPr lang="ru-RU" dirty="0"/>
          </a:p>
          <a:p>
            <a:pPr marL="539750" lvl="2" indent="-539750"/>
            <a:r>
              <a:rPr lang="ru-RU" b="1" dirty="0" err="1"/>
              <a:t>deltaSum</a:t>
            </a:r>
            <a:r>
              <a:rPr lang="ru-RU" b="1" dirty="0"/>
              <a:t> </a:t>
            </a:r>
            <a:r>
              <a:rPr lang="ru-RU" dirty="0"/>
              <a:t>- аналогично функции выше вычисляет разницы между соседними строчками, а затем суммирует их (берет только положительные)</a:t>
            </a:r>
            <a:endParaRPr lang="ru-RU" dirty="0">
              <a:cs typeface="Arial"/>
            </a:endParaRPr>
          </a:p>
          <a:p>
            <a:pPr marL="539750" lvl="2" indent="-539750"/>
            <a:r>
              <a:rPr lang="mr-IN" b="1" dirty="0" err="1">
                <a:cs typeface="Mangal"/>
              </a:rPr>
              <a:t>uniq</a:t>
            </a:r>
            <a:r>
              <a:rPr lang="mr-IN" dirty="0">
                <a:cs typeface="Mangal"/>
              </a:rPr>
              <a:t>, </a:t>
            </a:r>
            <a:r>
              <a:rPr lang="mr-IN" b="1" i="1" dirty="0" err="1">
                <a:cs typeface="Mangal"/>
              </a:rPr>
              <a:t>median</a:t>
            </a:r>
            <a:r>
              <a:rPr lang="mr-IN" b="1" i="1" dirty="0">
                <a:cs typeface="Mangal"/>
              </a:rPr>
              <a:t> </a:t>
            </a:r>
            <a:r>
              <a:rPr lang="mr-IN" dirty="0">
                <a:cs typeface="Mangal"/>
              </a:rPr>
              <a:t>-  </a:t>
            </a:r>
            <a:r>
              <a:rPr lang="mr-IN" dirty="0" err="1">
                <a:cs typeface="Mangal"/>
              </a:rPr>
              <a:t>функции</a:t>
            </a:r>
            <a:r>
              <a:rPr lang="mr-IN" dirty="0">
                <a:cs typeface="Mangal"/>
              </a:rPr>
              <a:t> с </a:t>
            </a:r>
            <a:r>
              <a:rPr lang="mr-IN" dirty="0" err="1">
                <a:cs typeface="Mangal"/>
              </a:rPr>
              <a:t>семплированием</a:t>
            </a:r>
            <a:endParaRPr lang="ru-RU" err="1">
              <a:cs typeface="Arial" panose="020B0604020202020204"/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CBCABD-A162-4C47-826F-E69D63ADF830}" type="slidenum">
              <a:rPr lang="ru-RU" smtClean="0"/>
              <a:pPr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767440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err="1">
                <a:cs typeface="Arial"/>
              </a:rPr>
              <a:t>argMin</a:t>
            </a:r>
            <a:r>
              <a:rPr lang="ru-RU">
                <a:cs typeface="Arial"/>
              </a:rPr>
              <a:t> / </a:t>
            </a:r>
            <a:r>
              <a:rPr lang="ru-RU" err="1">
                <a:cs typeface="Arial"/>
              </a:rPr>
              <a:t>argMax</a:t>
            </a:r>
            <a:endParaRPr lang="ru-RU">
              <a:cs typeface="Arial" panose="020B0604020202020204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1081088" y="2298700"/>
            <a:ext cx="7163097" cy="6189663"/>
          </a:xfrm>
        </p:spPr>
        <p:txBody>
          <a:bodyPr/>
          <a:lstStyle/>
          <a:p>
            <a:r>
              <a:rPr lang="ru-RU">
                <a:cs typeface="Arial"/>
              </a:rPr>
              <a:t>Допустим, у нас есть таблица с платежами, и стоит задача найти средний чек первого заказа.</a:t>
            </a:r>
          </a:p>
          <a:p>
            <a:endParaRPr lang="ru-RU">
              <a:cs typeface="Arial"/>
            </a:endParaRPr>
          </a:p>
          <a:p>
            <a:r>
              <a:rPr lang="ru-RU">
                <a:cs typeface="Arial"/>
              </a:rPr>
              <a:t>Есть 2 простых варианта, как решить эту задачу в обычной БД</a:t>
            </a:r>
          </a:p>
          <a:p>
            <a:r>
              <a:rPr lang="ru-RU">
                <a:cs typeface="Arial"/>
              </a:rPr>
              <a:t>1. Подзапросом найти для каждого пользователя дату минимального платежа и затем сделать </a:t>
            </a:r>
            <a:r>
              <a:rPr lang="ru-RU">
                <a:highlight>
                  <a:srgbClr val="C0C0C0"/>
                </a:highlight>
                <a:cs typeface="Arial"/>
              </a:rPr>
              <a:t>JOIN</a:t>
            </a:r>
            <a:r>
              <a:rPr lang="ru-RU">
                <a:cs typeface="Arial"/>
              </a:rPr>
              <a:t> по пользователю и дате (плох в случае, когда клиент делал несколько платежей)</a:t>
            </a:r>
          </a:p>
          <a:p>
            <a:r>
              <a:rPr lang="ru-RU">
                <a:cs typeface="Arial"/>
              </a:rPr>
              <a:t>2. Метод с прошлой лекции - с помощью оконных функций </a:t>
            </a:r>
            <a:r>
              <a:rPr lang="ru-RU">
                <a:highlight>
                  <a:srgbClr val="C0C0C0"/>
                </a:highlight>
                <a:cs typeface="Arial"/>
              </a:rPr>
              <a:t>ROW_NUMBER</a:t>
            </a:r>
            <a:r>
              <a:rPr lang="ru-RU">
                <a:cs typeface="Arial"/>
              </a:rPr>
              <a:t> или </a:t>
            </a:r>
            <a:r>
              <a:rPr lang="ru-RU">
                <a:highlight>
                  <a:srgbClr val="C0C0C0"/>
                </a:highlight>
                <a:cs typeface="Arial"/>
              </a:rPr>
              <a:t>FIRST_VALUE</a:t>
            </a:r>
            <a:r>
              <a:rPr lang="ru-RU">
                <a:cs typeface="Arial"/>
              </a:rPr>
              <a:t>.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CBCABD-A162-4C47-826F-E69D63ADF830}" type="slidenum">
              <a:rPr lang="ru-RU" smtClean="0"/>
              <a:pPr/>
              <a:t>11</a:t>
            </a:fld>
            <a:endParaRPr lang="ru-RU"/>
          </a:p>
        </p:txBody>
      </p:sp>
      <p:pic>
        <p:nvPicPr>
          <p:cNvPr id="6" name="Рисунок 6" descr="Изображение выглядит как стол&#10;&#10;Автоматически созданное описание">
            <a:extLst>
              <a:ext uri="{FF2B5EF4-FFF2-40B4-BE49-F238E27FC236}">
                <a16:creationId xmlns:a16="http://schemas.microsoft.com/office/drawing/2014/main" id="{F9165D3C-9586-8503-DA99-BB55E52DA3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95839" y="2295306"/>
            <a:ext cx="5148016" cy="5893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7931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Аналог </a:t>
            </a:r>
            <a:r>
              <a:rPr lang="ru-RU" err="1"/>
              <a:t>argMin</a:t>
            </a:r>
            <a:r>
              <a:rPr lang="ru-RU"/>
              <a:t> / </a:t>
            </a:r>
            <a:r>
              <a:rPr lang="ru-RU" err="1"/>
              <a:t>argMax</a:t>
            </a:r>
            <a:r>
              <a:rPr lang="ru-RU"/>
              <a:t> в других БД</a:t>
            </a:r>
            <a:endParaRPr lang="ru-RU">
              <a:cs typeface="Arial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977976" y="3295448"/>
            <a:ext cx="7148512" cy="6189663"/>
          </a:xfrm>
        </p:spPr>
        <p:txBody>
          <a:bodyPr/>
          <a:lstStyle/>
          <a:p>
            <a:pPr lvl="5"/>
            <a:r>
              <a:rPr lang="ru-RU" b="1"/>
              <a:t>ROW_NUMBER</a:t>
            </a:r>
            <a:endParaRPr lang="ru-RU" b="1">
              <a:cs typeface="Arial"/>
            </a:endParaRPr>
          </a:p>
          <a:p>
            <a:pPr marL="575945" lvl="7" indent="-539750"/>
            <a:endParaRPr lang="ru-RU" b="1">
              <a:cs typeface="Arial"/>
            </a:endParaRPr>
          </a:p>
          <a:p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quarter" idx="14"/>
          </p:nvPr>
        </p:nvSpPr>
        <p:spPr>
          <a:xfrm>
            <a:off x="8865532" y="3295448"/>
            <a:ext cx="7383463" cy="6189663"/>
          </a:xfrm>
        </p:spPr>
        <p:txBody>
          <a:bodyPr/>
          <a:lstStyle/>
          <a:p>
            <a:pPr lvl="5"/>
            <a:r>
              <a:rPr lang="ru-RU" b="1"/>
              <a:t>FIRST_VALUE</a:t>
            </a:r>
          </a:p>
          <a:p>
            <a:pPr marL="36195" lvl="7" indent="0">
              <a:buNone/>
            </a:pPr>
            <a:endParaRPr lang="ru-RU">
              <a:cs typeface="Arial"/>
            </a:endParaRPr>
          </a:p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CBCABD-A162-4C47-826F-E69D63ADF830}" type="slidenum">
              <a:rPr lang="ru-RU" smtClean="0"/>
              <a:pPr/>
              <a:t>12</a:t>
            </a:fld>
            <a:endParaRPr lang="ru-RU"/>
          </a:p>
        </p:txBody>
      </p:sp>
      <p:pic>
        <p:nvPicPr>
          <p:cNvPr id="5" name="Рисунок 12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08C4A182-7698-780E-BBB1-764D21912D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555" y="3915898"/>
            <a:ext cx="6931304" cy="2841686"/>
          </a:xfrm>
          <a:prstGeom prst="rect">
            <a:avLst/>
          </a:prstGeom>
        </p:spPr>
      </p:pic>
      <p:pic>
        <p:nvPicPr>
          <p:cNvPr id="13" name="Рисунок 13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E48C7E4C-3FFA-CFA2-BDFB-91F513A1AB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1660" y="3913969"/>
            <a:ext cx="5615543" cy="2862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9695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err="1">
                <a:cs typeface="Arial"/>
              </a:rPr>
              <a:t>argMin</a:t>
            </a:r>
            <a:r>
              <a:rPr lang="ru-RU">
                <a:cs typeface="Arial"/>
              </a:rPr>
              <a:t> / </a:t>
            </a:r>
            <a:r>
              <a:rPr lang="ru-RU" err="1">
                <a:cs typeface="Arial"/>
              </a:rPr>
              <a:t>argMax</a:t>
            </a:r>
            <a:r>
              <a:rPr lang="ru-RU">
                <a:cs typeface="Arial"/>
              </a:rPr>
              <a:t> в </a:t>
            </a:r>
            <a:r>
              <a:rPr lang="ru-RU" err="1">
                <a:cs typeface="Arial"/>
              </a:rPr>
              <a:t>Clickhouse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1081088" y="2298700"/>
            <a:ext cx="7244226" cy="6189663"/>
          </a:xfrm>
        </p:spPr>
        <p:txBody>
          <a:bodyPr/>
          <a:lstStyle/>
          <a:p>
            <a:r>
              <a:rPr lang="ru-RU">
                <a:cs typeface="Arial"/>
              </a:rPr>
              <a:t>Синтаксис </a:t>
            </a:r>
            <a:r>
              <a:rPr lang="ru-RU" err="1">
                <a:highlight>
                  <a:srgbClr val="C0C0C0"/>
                </a:highlight>
                <a:ea typeface="+mn-lt"/>
                <a:cs typeface="+mn-lt"/>
              </a:rPr>
              <a:t>argMin</a:t>
            </a:r>
            <a:r>
              <a:rPr lang="ru-RU">
                <a:highlight>
                  <a:srgbClr val="C0C0C0"/>
                </a:highlight>
                <a:ea typeface="+mn-lt"/>
                <a:cs typeface="+mn-lt"/>
              </a:rPr>
              <a:t>(</a:t>
            </a:r>
            <a:r>
              <a:rPr lang="ru-RU" err="1">
                <a:highlight>
                  <a:srgbClr val="C0C0C0"/>
                </a:highlight>
                <a:ea typeface="+mn-lt"/>
                <a:cs typeface="+mn-lt"/>
              </a:rPr>
              <a:t>arg</a:t>
            </a:r>
            <a:r>
              <a:rPr lang="ru-RU">
                <a:highlight>
                  <a:srgbClr val="C0C0C0"/>
                </a:highlight>
                <a:ea typeface="+mn-lt"/>
                <a:cs typeface="+mn-lt"/>
              </a:rPr>
              <a:t>, </a:t>
            </a:r>
            <a:r>
              <a:rPr lang="ru-RU" err="1">
                <a:highlight>
                  <a:srgbClr val="C0C0C0"/>
                </a:highlight>
                <a:ea typeface="+mn-lt"/>
                <a:cs typeface="+mn-lt"/>
              </a:rPr>
              <a:t>val</a:t>
            </a:r>
            <a:r>
              <a:rPr lang="ru-RU">
                <a:highlight>
                  <a:srgbClr val="C0C0C0"/>
                </a:highlight>
                <a:ea typeface="+mn-lt"/>
                <a:cs typeface="+mn-lt"/>
              </a:rPr>
              <a:t>)</a:t>
            </a:r>
            <a:r>
              <a:rPr lang="ru-RU">
                <a:ea typeface="+mn-lt"/>
                <a:cs typeface="+mn-lt"/>
              </a:rPr>
              <a:t> / </a:t>
            </a:r>
            <a:r>
              <a:rPr lang="ru-RU" err="1">
                <a:highlight>
                  <a:srgbClr val="C0C0C0"/>
                </a:highlight>
                <a:ea typeface="+mn-lt"/>
                <a:cs typeface="+mn-lt"/>
              </a:rPr>
              <a:t>argMax</a:t>
            </a:r>
            <a:r>
              <a:rPr lang="ru-RU">
                <a:highlight>
                  <a:srgbClr val="C0C0C0"/>
                </a:highlight>
                <a:ea typeface="+mn-lt"/>
                <a:cs typeface="+mn-lt"/>
              </a:rPr>
              <a:t>(</a:t>
            </a:r>
            <a:r>
              <a:rPr lang="ru-RU" err="1">
                <a:highlight>
                  <a:srgbClr val="C0C0C0"/>
                </a:highlight>
                <a:ea typeface="+mn-lt"/>
                <a:cs typeface="+mn-lt"/>
              </a:rPr>
              <a:t>arg</a:t>
            </a:r>
            <a:r>
              <a:rPr lang="ru-RU">
                <a:highlight>
                  <a:srgbClr val="C0C0C0"/>
                </a:highlight>
                <a:ea typeface="+mn-lt"/>
                <a:cs typeface="+mn-lt"/>
              </a:rPr>
              <a:t>, </a:t>
            </a:r>
            <a:r>
              <a:rPr lang="ru-RU" err="1">
                <a:highlight>
                  <a:srgbClr val="C0C0C0"/>
                </a:highlight>
                <a:ea typeface="+mn-lt"/>
                <a:cs typeface="+mn-lt"/>
              </a:rPr>
              <a:t>val</a:t>
            </a:r>
            <a:r>
              <a:rPr lang="ru-RU">
                <a:highlight>
                  <a:srgbClr val="C0C0C0"/>
                </a:highlight>
                <a:ea typeface="+mn-lt"/>
                <a:cs typeface="+mn-lt"/>
              </a:rPr>
              <a:t>)</a:t>
            </a:r>
            <a:r>
              <a:rPr lang="ru-RU">
                <a:ea typeface="+mn-lt"/>
                <a:cs typeface="+mn-lt"/>
              </a:rPr>
              <a:t>, где </a:t>
            </a:r>
            <a:r>
              <a:rPr lang="ru-RU" b="1" err="1">
                <a:ea typeface="+mn-lt"/>
                <a:cs typeface="+mn-lt"/>
              </a:rPr>
              <a:t>arg</a:t>
            </a:r>
            <a:r>
              <a:rPr lang="ru-RU" b="1">
                <a:ea typeface="+mn-lt"/>
                <a:cs typeface="+mn-lt"/>
              </a:rPr>
              <a:t> </a:t>
            </a:r>
            <a:r>
              <a:rPr lang="ru-RU">
                <a:ea typeface="+mn-lt"/>
                <a:cs typeface="+mn-lt"/>
              </a:rPr>
              <a:t>и </a:t>
            </a:r>
            <a:r>
              <a:rPr lang="ru-RU" b="1" err="1">
                <a:ea typeface="+mn-lt"/>
                <a:cs typeface="+mn-lt"/>
              </a:rPr>
              <a:t>val</a:t>
            </a:r>
            <a:r>
              <a:rPr lang="ru-RU" b="1">
                <a:ea typeface="+mn-lt"/>
                <a:cs typeface="+mn-lt"/>
              </a:rPr>
              <a:t> </a:t>
            </a:r>
            <a:r>
              <a:rPr lang="ru-RU">
                <a:ea typeface="+mn-lt"/>
                <a:cs typeface="+mn-lt"/>
              </a:rPr>
              <a:t>- это колонки в таблице. </a:t>
            </a:r>
          </a:p>
          <a:p>
            <a:r>
              <a:rPr lang="ru-RU">
                <a:cs typeface="Arial"/>
              </a:rPr>
              <a:t>Функция найдет значение </a:t>
            </a:r>
            <a:r>
              <a:rPr lang="ru-RU" b="1" err="1">
                <a:cs typeface="Arial"/>
              </a:rPr>
              <a:t>arg</a:t>
            </a:r>
            <a:r>
              <a:rPr lang="ru-RU">
                <a:cs typeface="Arial"/>
              </a:rPr>
              <a:t>, </a:t>
            </a:r>
            <a:r>
              <a:rPr lang="ru-RU" err="1">
                <a:cs typeface="Arial"/>
              </a:rPr>
              <a:t>соответсвующее</a:t>
            </a:r>
            <a:r>
              <a:rPr lang="ru-RU">
                <a:cs typeface="Arial"/>
              </a:rPr>
              <a:t> минимальному/максимальному значению </a:t>
            </a:r>
            <a:r>
              <a:rPr lang="ru-RU" b="1" err="1">
                <a:cs typeface="Arial"/>
              </a:rPr>
              <a:t>val</a:t>
            </a:r>
            <a:r>
              <a:rPr lang="ru-RU">
                <a:cs typeface="Arial"/>
              </a:rPr>
              <a:t>.</a:t>
            </a:r>
          </a:p>
          <a:p>
            <a:endParaRPr lang="ru-RU">
              <a:cs typeface="Arial"/>
            </a:endParaRPr>
          </a:p>
          <a:p>
            <a:r>
              <a:rPr lang="ru-RU">
                <a:cs typeface="Arial"/>
              </a:rPr>
              <a:t>Как и обычная агрегатная функция, ее можно запускать без группировки по какому-либо столбцу, в таком случае будет найдено минимальное/максимальное значение во всей таблице.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CBCABD-A162-4C47-826F-E69D63ADF830}" type="slidenum">
              <a:rPr lang="ru-RU" smtClean="0"/>
              <a:pPr/>
              <a:t>13</a:t>
            </a:fld>
            <a:endParaRPr lang="ru-RU"/>
          </a:p>
        </p:txBody>
      </p:sp>
      <p:pic>
        <p:nvPicPr>
          <p:cNvPr id="7" name="Рисунок 7" descr="Изображение выглядит как стол&#10;&#10;Автоматически созданное описание">
            <a:extLst>
              <a:ext uri="{FF2B5EF4-FFF2-40B4-BE49-F238E27FC236}">
                <a16:creationId xmlns:a16="http://schemas.microsoft.com/office/drawing/2014/main" id="{5088117B-C765-2338-7571-298EB2198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7278" y="2292629"/>
            <a:ext cx="4445977" cy="5642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5927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err="1">
                <a:cs typeface="Arial"/>
              </a:rPr>
              <a:t>argMin</a:t>
            </a:r>
            <a:r>
              <a:rPr lang="ru-RU">
                <a:cs typeface="Arial"/>
              </a:rPr>
              <a:t> / </a:t>
            </a:r>
            <a:r>
              <a:rPr lang="ru-RU" err="1">
                <a:cs typeface="Arial"/>
              </a:rPr>
              <a:t>argMax</a:t>
            </a:r>
            <a:r>
              <a:rPr lang="ru-RU">
                <a:cs typeface="Arial"/>
              </a:rPr>
              <a:t> с группировкой</a:t>
            </a:r>
            <a:endParaRPr lang="ru-RU" err="1">
              <a:cs typeface="Arial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1081088" y="2298700"/>
            <a:ext cx="6590646" cy="6189663"/>
          </a:xfrm>
        </p:spPr>
        <p:txBody>
          <a:bodyPr/>
          <a:lstStyle/>
          <a:p>
            <a:r>
              <a:rPr lang="ru-RU">
                <a:cs typeface="Arial"/>
              </a:rPr>
              <a:t>В нашем кейсе с таблицей платежей нам нужно сгруппировать по юзеру, и найти чек соответствующий минимальной дате.</a:t>
            </a:r>
          </a:p>
          <a:p>
            <a:endParaRPr lang="ru-RU">
              <a:cs typeface="Arial"/>
            </a:endParaRPr>
          </a:p>
          <a:p>
            <a:r>
              <a:rPr lang="ru-RU">
                <a:cs typeface="Arial"/>
              </a:rPr>
              <a:t>В случае, если строк с минимальным значений будет несколько, результат не определен (точнее он зависит от того, как записаны строки в БД).</a:t>
            </a:r>
          </a:p>
          <a:p>
            <a:endParaRPr lang="ru-RU">
              <a:cs typeface="Arial"/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CBCABD-A162-4C47-826F-E69D63ADF830}" type="slidenum">
              <a:rPr lang="ru-RU" smtClean="0"/>
              <a:pPr/>
              <a:t>14</a:t>
            </a:fld>
            <a:endParaRPr lang="ru-RU"/>
          </a:p>
        </p:txBody>
      </p:sp>
      <p:pic>
        <p:nvPicPr>
          <p:cNvPr id="6" name="Рисунок 7">
            <a:extLst>
              <a:ext uri="{FF2B5EF4-FFF2-40B4-BE49-F238E27FC236}">
                <a16:creationId xmlns:a16="http://schemas.microsoft.com/office/drawing/2014/main" id="{8B5F0A48-781E-15BA-BABB-54E2E53AFB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1128" y="2521926"/>
            <a:ext cx="7871388" cy="2038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5497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err="1">
                <a:cs typeface="Arial"/>
              </a:rPr>
              <a:t>runningDifference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1081088" y="2324498"/>
            <a:ext cx="7158229" cy="6163865"/>
          </a:xfrm>
        </p:spPr>
        <p:txBody>
          <a:bodyPr/>
          <a:lstStyle/>
          <a:p>
            <a:r>
              <a:rPr lang="ru-RU" dirty="0">
                <a:cs typeface="Arial"/>
              </a:rPr>
              <a:t>Функции рассчитывает разницу между текущей строчкой и предыдущей (порядком можно управлять через </a:t>
            </a:r>
            <a:r>
              <a:rPr lang="ru-RU" dirty="0">
                <a:highlight>
                  <a:srgbClr val="C0C0C0"/>
                </a:highlight>
                <a:cs typeface="Arial"/>
              </a:rPr>
              <a:t>ORDER BY</a:t>
            </a:r>
            <a:r>
              <a:rPr lang="ru-RU" dirty="0">
                <a:cs typeface="Arial"/>
              </a:rPr>
              <a:t>), для первой строчки при этом разница будет 0. </a:t>
            </a:r>
          </a:p>
          <a:p>
            <a:r>
              <a:rPr lang="ru-RU" dirty="0">
                <a:cs typeface="Arial"/>
              </a:rPr>
              <a:t>В обычных БД можно заменить на разницу текущей строчки и оконной функции </a:t>
            </a:r>
            <a:r>
              <a:rPr lang="ru-RU" dirty="0">
                <a:highlight>
                  <a:srgbClr val="C0C0C0"/>
                </a:highlight>
                <a:cs typeface="Arial"/>
              </a:rPr>
              <a:t>LAG</a:t>
            </a:r>
            <a:r>
              <a:rPr lang="ru-RU" dirty="0">
                <a:cs typeface="Arial"/>
              </a:rPr>
              <a:t>.</a:t>
            </a:r>
          </a:p>
          <a:p>
            <a:endParaRPr lang="ru-RU">
              <a:cs typeface="Arial"/>
            </a:endParaRPr>
          </a:p>
          <a:p>
            <a:endParaRPr lang="ru-RU">
              <a:cs typeface="Arial"/>
            </a:endParaRPr>
          </a:p>
          <a:p>
            <a:endParaRPr lang="ru-RU">
              <a:cs typeface="Arial"/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CBCABD-A162-4C47-826F-E69D63ADF830}" type="slidenum">
              <a:rPr lang="ru-RU" smtClean="0"/>
              <a:pPr/>
              <a:t>15</a:t>
            </a:fld>
            <a:endParaRPr lang="ru-RU"/>
          </a:p>
        </p:txBody>
      </p:sp>
      <p:pic>
        <p:nvPicPr>
          <p:cNvPr id="7" name="Рисунок 7" descr="Изображение выглядит как стол&#10;&#10;Автоматически созданное описание">
            <a:extLst>
              <a:ext uri="{FF2B5EF4-FFF2-40B4-BE49-F238E27FC236}">
                <a16:creationId xmlns:a16="http://schemas.microsoft.com/office/drawing/2014/main" id="{9A1FFA4C-E0AA-044F-B9F0-B599E35C08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1766" y="2341500"/>
            <a:ext cx="5185555" cy="5054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9395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err="1">
                <a:cs typeface="Arial"/>
              </a:rPr>
              <a:t>runningDifference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1081088" y="2324498"/>
            <a:ext cx="8637384" cy="6163865"/>
          </a:xfrm>
        </p:spPr>
        <p:txBody>
          <a:bodyPr/>
          <a:lstStyle/>
          <a:p>
            <a:r>
              <a:rPr lang="ru-RU">
                <a:ea typeface="+mn-lt"/>
                <a:cs typeface="+mn-lt"/>
              </a:rPr>
              <a:t>Имеет 2 существенных недостатка:</a:t>
            </a:r>
            <a:endParaRPr lang="en-US">
              <a:ea typeface="+mn-lt"/>
              <a:cs typeface="+mn-lt"/>
            </a:endParaRPr>
          </a:p>
          <a:p>
            <a:r>
              <a:rPr lang="ru-RU">
                <a:ea typeface="+mn-lt"/>
                <a:cs typeface="+mn-lt"/>
              </a:rPr>
              <a:t>1. Отсутствие какой-либо группировки (например, в </a:t>
            </a:r>
            <a:r>
              <a:rPr lang="ru-RU" err="1">
                <a:ea typeface="+mn-lt"/>
                <a:cs typeface="+mn-lt"/>
              </a:rPr>
              <a:t>кликстриме</a:t>
            </a:r>
            <a:r>
              <a:rPr lang="ru-RU">
                <a:ea typeface="+mn-lt"/>
                <a:cs typeface="+mn-lt"/>
              </a:rPr>
              <a:t> популярно </a:t>
            </a:r>
            <a:r>
              <a:rPr lang="ru-RU" err="1">
                <a:ea typeface="+mn-lt"/>
                <a:cs typeface="+mn-lt"/>
              </a:rPr>
              <a:t>партиционирование</a:t>
            </a:r>
            <a:r>
              <a:rPr lang="ru-RU">
                <a:ea typeface="+mn-lt"/>
                <a:cs typeface="+mn-lt"/>
              </a:rPr>
              <a:t> по </a:t>
            </a:r>
            <a:r>
              <a:rPr lang="ru-RU" err="1">
                <a:ea typeface="+mn-lt"/>
                <a:cs typeface="+mn-lt"/>
              </a:rPr>
              <a:t>user_id</a:t>
            </a:r>
            <a:r>
              <a:rPr lang="ru-RU">
                <a:ea typeface="+mn-lt"/>
                <a:cs typeface="+mn-lt"/>
              </a:rPr>
              <a:t>)</a:t>
            </a:r>
            <a:endParaRPr lang="en-US">
              <a:ea typeface="+mn-lt"/>
              <a:cs typeface="+mn-lt"/>
            </a:endParaRPr>
          </a:p>
          <a:p>
            <a:r>
              <a:rPr lang="ru-RU">
                <a:ea typeface="+mn-lt"/>
                <a:cs typeface="+mn-lt"/>
              </a:rPr>
              <a:t>2. В </a:t>
            </a:r>
            <a:r>
              <a:rPr lang="ru-RU" err="1">
                <a:ea typeface="+mn-lt"/>
                <a:cs typeface="+mn-lt"/>
              </a:rPr>
              <a:t>clickhouse</a:t>
            </a:r>
            <a:r>
              <a:rPr lang="ru-RU">
                <a:ea typeface="+mn-lt"/>
                <a:cs typeface="+mn-lt"/>
              </a:rPr>
              <a:t> все данные лежат в памяти блоками (по дефолту размер блока </a:t>
            </a:r>
            <a:r>
              <a:rPr lang="ru-RU">
                <a:cs typeface="Arial"/>
              </a:rPr>
              <a:t>65536</a:t>
            </a:r>
            <a:r>
              <a:rPr lang="ru-RU">
                <a:ea typeface="+mn-lt"/>
                <a:cs typeface="+mn-lt"/>
              </a:rPr>
              <a:t> строк), и после каждого блока данная функция сбрасывается в 0.</a:t>
            </a:r>
          </a:p>
          <a:p>
            <a:r>
              <a:rPr lang="ru-RU">
                <a:ea typeface="+mn-lt"/>
                <a:cs typeface="+mn-lt"/>
              </a:rPr>
              <a:t>Размер блока настраивается на сервере администраторами БД, и может быть значительно увеличен. </a:t>
            </a:r>
          </a:p>
          <a:p>
            <a:endParaRPr lang="ru-RU">
              <a:ea typeface="+mn-lt"/>
              <a:cs typeface="+mn-lt"/>
            </a:endParaRPr>
          </a:p>
          <a:p>
            <a:r>
              <a:rPr lang="ru-RU">
                <a:ea typeface="+mn-lt"/>
                <a:cs typeface="+mn-lt"/>
              </a:rPr>
              <a:t>Данную функцию часто используют для рассчетов метрик YoY / MoM  (прирост по сравнению с прошлым месяцем).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CBCABD-A162-4C47-826F-E69D63ADF830}" type="slidenum">
              <a:rPr lang="ru-RU" smtClean="0"/>
              <a:pPr/>
              <a:t>16</a:t>
            </a:fld>
            <a:endParaRPr lang="ru-RU"/>
          </a:p>
        </p:txBody>
      </p:sp>
      <p:pic>
        <p:nvPicPr>
          <p:cNvPr id="6" name="Рисунок 7" descr="Изображение выглядит как стол&#10;&#10;Автоматически созданное описание">
            <a:extLst>
              <a:ext uri="{FF2B5EF4-FFF2-40B4-BE49-F238E27FC236}">
                <a16:creationId xmlns:a16="http://schemas.microsoft.com/office/drawing/2014/main" id="{DC4F1DE6-960B-8116-BAF4-8B90EFA86B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95839" y="2528951"/>
            <a:ext cx="4824365" cy="4546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2066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0" err="1">
                <a:ea typeface="+mj-lt"/>
                <a:cs typeface="+mj-lt"/>
              </a:rPr>
              <a:t>deltaSum</a:t>
            </a:r>
            <a:r>
              <a:rPr lang="ru-RU" b="0">
                <a:ea typeface="+mj-lt"/>
                <a:cs typeface="+mj-lt"/>
              </a:rPr>
              <a:t> 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1081088" y="2324498"/>
            <a:ext cx="8637384" cy="6163865"/>
          </a:xfrm>
        </p:spPr>
        <p:txBody>
          <a:bodyPr/>
          <a:lstStyle/>
          <a:p>
            <a:r>
              <a:rPr lang="ru-RU">
                <a:cs typeface="Arial"/>
              </a:rPr>
              <a:t>Начало аналогично функции </a:t>
            </a:r>
            <a:r>
              <a:rPr lang="ru-RU" err="1">
                <a:cs typeface="Arial"/>
              </a:rPr>
              <a:t>runningDifference</a:t>
            </a:r>
            <a:r>
              <a:rPr lang="ru-RU">
                <a:cs typeface="Arial"/>
              </a:rPr>
              <a:t>: рассчитывается разница между соседними строчками.</a:t>
            </a:r>
            <a:endParaRPr lang="ru-RU"/>
          </a:p>
          <a:p>
            <a:r>
              <a:rPr lang="ru-RU">
                <a:cs typeface="Arial"/>
              </a:rPr>
              <a:t>Затем суммируются </a:t>
            </a:r>
            <a:r>
              <a:rPr lang="ru-RU">
                <a:ea typeface="+mn-lt"/>
                <a:cs typeface="+mn-lt"/>
              </a:rPr>
              <a:t>получившихся</a:t>
            </a:r>
            <a:r>
              <a:rPr lang="ru-RU">
                <a:cs typeface="Arial"/>
              </a:rPr>
              <a:t> значения, причем берутся только </a:t>
            </a:r>
            <a:r>
              <a:rPr lang="ru-RU">
                <a:ea typeface="+mn-lt"/>
                <a:cs typeface="+mn-lt"/>
              </a:rPr>
              <a:t>положительные.</a:t>
            </a:r>
          </a:p>
          <a:p>
            <a:endParaRPr lang="ru-RU">
              <a:cs typeface="Arial"/>
            </a:endParaRPr>
          </a:p>
          <a:p>
            <a:r>
              <a:rPr lang="ru-RU">
                <a:cs typeface="Arial"/>
              </a:rPr>
              <a:t>Зачем это нужно: простой способ посчитать историческую максимальную доходность акций на бирже - если покупать перед ростом и продавать перед падением. Для рассчета суммируем все промежутки роста.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CBCABD-A162-4C47-826F-E69D63ADF830}" type="slidenum">
              <a:rPr lang="ru-RU" smtClean="0"/>
              <a:pPr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698162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4107976" y="2300400"/>
            <a:ext cx="10888137" cy="3486251"/>
          </a:xfrm>
        </p:spPr>
        <p:txBody>
          <a:bodyPr/>
          <a:lstStyle/>
          <a:p>
            <a:r>
              <a:rPr lang="ru-RU" dirty="0">
                <a:solidFill>
                  <a:schemeClr val="tx1"/>
                </a:solidFill>
              </a:rPr>
              <a:t>Неточные вычисления</a:t>
            </a:r>
          </a:p>
        </p:txBody>
      </p:sp>
    </p:spTree>
    <p:extLst>
      <p:ext uri="{BB962C8B-B14F-4D97-AF65-F5344CB8AC3E}">
        <p14:creationId xmlns:p14="http://schemas.microsoft.com/office/powerpoint/2010/main" val="28508921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>
                <a:cs typeface="Arial"/>
              </a:rPr>
              <a:t>Семплирование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1081088" y="2006312"/>
            <a:ext cx="12494940" cy="6482051"/>
          </a:xfrm>
        </p:spPr>
        <p:txBody>
          <a:bodyPr/>
          <a:lstStyle/>
          <a:p>
            <a:r>
              <a:rPr lang="ru-RU" dirty="0">
                <a:cs typeface="Arial"/>
              </a:rPr>
              <a:t>Как было </a:t>
            </a:r>
            <a:r>
              <a:rPr lang="ru-RU" dirty="0" err="1">
                <a:cs typeface="Arial"/>
              </a:rPr>
              <a:t>раcсказано</a:t>
            </a:r>
            <a:r>
              <a:rPr lang="ru-RU" dirty="0">
                <a:cs typeface="Arial"/>
              </a:rPr>
              <a:t> во второй лекции, иногда СУБД сложно обработать весь объем данных, поэтому она пытается взять произвольную часть строк и посчитать что-то на них. Предполагается, что таком случае результат будет примерное похож на тот, который был бы посчитан по полным данным. </a:t>
            </a:r>
            <a:endParaRPr lang="ru-RU" dirty="0"/>
          </a:p>
          <a:p>
            <a:r>
              <a:rPr lang="ru-RU" dirty="0">
                <a:cs typeface="Arial"/>
              </a:rPr>
              <a:t>При этом, точность сильно зависит от самих данных и от того, какой процент используется.</a:t>
            </a:r>
            <a:endParaRPr lang="ru-RU" dirty="0"/>
          </a:p>
          <a:p>
            <a:r>
              <a:rPr lang="ru-RU" dirty="0">
                <a:cs typeface="Arial"/>
              </a:rPr>
              <a:t>Это полезно, когда нужно оценить примерный порядок величин, и точность не сильно важна. В любом случае, нужно проверить на своих данных, насколько точные значения выдаются.</a:t>
            </a:r>
          </a:p>
          <a:p>
            <a:pPr marL="0" indent="0">
              <a:buFontTx/>
              <a:buNone/>
            </a:pPr>
            <a:endParaRPr lang="ru-RU">
              <a:cs typeface="Arial"/>
            </a:endParaRPr>
          </a:p>
          <a:p>
            <a:pPr marL="0" indent="0">
              <a:buFontTx/>
              <a:buNone/>
            </a:pPr>
            <a:endParaRPr lang="ru-RU">
              <a:cs typeface="Arial"/>
            </a:endParaRPr>
          </a:p>
          <a:p>
            <a:pPr marL="0" lvl="2" indent="0">
              <a:buClr>
                <a:srgbClr val="000000"/>
              </a:buClr>
              <a:buNone/>
            </a:pPr>
            <a:endParaRPr lang="ru-RU">
              <a:cs typeface="Arial"/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CBCABD-A162-4C47-826F-E69D63ADF830}" type="slidenum">
              <a:rPr lang="ru-RU" smtClean="0"/>
              <a:pPr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652995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/>
        </p:nvSpPr>
        <p:spPr>
          <a:xfrm>
            <a:off x="0" y="0"/>
            <a:ext cx="17337088" cy="9752013"/>
          </a:xfrm>
          <a:prstGeom prst="rect">
            <a:avLst/>
          </a:prstGeom>
          <a:solidFill>
            <a:srgbClr val="31C2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Прямоугольник 1"/>
          <p:cNvSpPr/>
          <p:nvPr/>
        </p:nvSpPr>
        <p:spPr>
          <a:xfrm>
            <a:off x="-1" y="2103120"/>
            <a:ext cx="17424000" cy="10744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FFFFFF"/>
              </a:solidFill>
            </a:endParaRPr>
          </a:p>
        </p:txBody>
      </p:sp>
      <p:sp>
        <p:nvSpPr>
          <p:cNvPr id="4" name="Текст 3"/>
          <p:cNvSpPr txBox="1">
            <a:spLocks/>
          </p:cNvSpPr>
          <p:nvPr/>
        </p:nvSpPr>
        <p:spPr>
          <a:xfrm>
            <a:off x="2412000" y="2298699"/>
            <a:ext cx="11298237" cy="6189664"/>
          </a:xfrm>
          <a:prstGeom prst="rect">
            <a:avLst/>
          </a:prstGeom>
        </p:spPr>
        <p:txBody>
          <a:bodyPr vert="horz" lIns="0" tIns="108000" rIns="0" bIns="0" rtlCol="0" anchor="t">
            <a:noAutofit/>
          </a:bodyPr>
          <a:lstStyle>
            <a:lvl1pPr marL="0" indent="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2"/>
              </a:buClr>
              <a:buSzPct val="100000"/>
              <a:buFontTx/>
              <a:buNone/>
              <a:defRPr sz="24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0" indent="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2"/>
              </a:buClr>
              <a:buSzPct val="100000"/>
              <a:buFontTx/>
              <a:buNone/>
              <a:defRPr sz="24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540000" indent="-54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.AppleSystemUIFont" charset="-120"/>
              <a:buChar char="—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576000" indent="-54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+mj-lt"/>
              <a:buAutoNum type="arabicPeriod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900000" indent="-36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0" indent="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Tx/>
              <a:buNone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540000" indent="-54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.AppleSystemUIFont" charset="-120"/>
              <a:buChar char="—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576000" indent="-54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+mj-lt"/>
              <a:buAutoNum type="arabicPeriod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900000" indent="-36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ru-RU" sz="3200">
                <a:solidFill>
                  <a:srgbClr val="000000"/>
                </a:solidFill>
              </a:rPr>
              <a:t>Особенности синтаксиса</a:t>
            </a:r>
            <a:endParaRPr lang="ru-RU"/>
          </a:p>
          <a:p>
            <a:pPr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endParaRPr lang="ru-RU" sz="3200">
              <a:solidFill>
                <a:srgbClr val="000000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ru-RU" sz="3200">
                <a:solidFill>
                  <a:schemeClr val="bg1"/>
                </a:solidFill>
              </a:rPr>
              <a:t>Агрегатные функции</a:t>
            </a:r>
            <a:endParaRPr lang="ru-RU" sz="3200">
              <a:solidFill>
                <a:schemeClr val="bg1"/>
              </a:solidFill>
              <a:cs typeface="Arial"/>
            </a:endParaRPr>
          </a:p>
          <a:p>
            <a:pPr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endParaRPr lang="ru-RU" sz="320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ru-RU" sz="3200">
                <a:solidFill>
                  <a:schemeClr val="bg1"/>
                </a:solidFill>
              </a:rPr>
              <a:t>Использование массивов</a:t>
            </a:r>
            <a:endParaRPr lang="ru-RU"/>
          </a:p>
          <a:p>
            <a:pPr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endParaRPr lang="ru-RU" sz="320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ru-RU" sz="3200">
                <a:solidFill>
                  <a:schemeClr val="bg1"/>
                </a:solidFill>
              </a:rPr>
              <a:t>Решаем задачи</a:t>
            </a:r>
            <a:endParaRPr lang="en-US"/>
          </a:p>
          <a:p>
            <a:pPr>
              <a:buClr>
                <a:srgbClr val="195FF6"/>
              </a:buClr>
            </a:pPr>
            <a:endParaRPr lang="en-US" sz="3200">
              <a:solidFill>
                <a:schemeClr val="bg1"/>
              </a:solidFill>
            </a:endParaRPr>
          </a:p>
          <a:p>
            <a:pPr>
              <a:buClr>
                <a:srgbClr val="195FF6"/>
              </a:buClr>
            </a:pPr>
            <a:endParaRPr lang="ru-RU" sz="3200">
              <a:solidFill>
                <a:schemeClr val="bg1"/>
              </a:solidFill>
            </a:endParaRPr>
          </a:p>
        </p:txBody>
      </p:sp>
      <p:sp>
        <p:nvSpPr>
          <p:cNvPr id="8" name="Заголовок 7"/>
          <p:cNvSpPr>
            <a:spLocks noGrp="1"/>
          </p:cNvSpPr>
          <p:nvPr>
            <p:ph type="title"/>
          </p:nvPr>
        </p:nvSpPr>
        <p:spPr>
          <a:xfrm>
            <a:off x="2412000" y="574676"/>
            <a:ext cx="11298237" cy="1135062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Agenda</a:t>
            </a:r>
            <a:endParaRPr lang="ru-RU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78766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cs typeface="Arial"/>
              </a:rPr>
              <a:t>Какие функции требуют семплирование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ru-RU" dirty="0"/>
              <a:t>Посчитать кол-во всех элементов или найти максимальный - довольно простые задачи, поэтому для них (</a:t>
            </a:r>
            <a:r>
              <a:rPr lang="ru-RU" b="1" err="1"/>
              <a:t>min</a:t>
            </a:r>
            <a:r>
              <a:rPr lang="ru-RU" dirty="0"/>
              <a:t>/</a:t>
            </a:r>
            <a:r>
              <a:rPr lang="ru-RU" b="1" err="1"/>
              <a:t>max</a:t>
            </a:r>
            <a:r>
              <a:rPr lang="ru-RU" dirty="0"/>
              <a:t>, </a:t>
            </a:r>
            <a:r>
              <a:rPr lang="ru-RU" b="1" err="1"/>
              <a:t>count</a:t>
            </a:r>
            <a:r>
              <a:rPr lang="ru-RU" dirty="0"/>
              <a:t>, </a:t>
            </a:r>
            <a:r>
              <a:rPr lang="ru-RU" b="1" err="1"/>
              <a:t>sum</a:t>
            </a:r>
            <a:r>
              <a:rPr lang="ru-RU" dirty="0"/>
              <a:t>, …) семплирования нет по умолчанию.</a:t>
            </a:r>
          </a:p>
          <a:p>
            <a:r>
              <a:rPr lang="ru-RU" dirty="0">
                <a:cs typeface="Arial"/>
              </a:rPr>
              <a:t>Есть ряд функций, которые довольно тяжелы, </a:t>
            </a:r>
            <a:r>
              <a:rPr lang="ru-RU" dirty="0" err="1">
                <a:cs typeface="Arial"/>
              </a:rPr>
              <a:t>посколькуо</a:t>
            </a:r>
            <a:r>
              <a:rPr lang="ru-RU" dirty="0">
                <a:cs typeface="Arial"/>
              </a:rPr>
              <a:t> требуют держать информацию обо всей выборки в оперативной памяти, а такие производить </a:t>
            </a:r>
            <a:r>
              <a:rPr lang="ru-RU" dirty="0" err="1">
                <a:cs typeface="Arial"/>
              </a:rPr>
              <a:t>сравние</a:t>
            </a:r>
            <a:r>
              <a:rPr lang="ru-RU" dirty="0">
                <a:cs typeface="Arial"/>
              </a:rPr>
              <a:t> каждой строчки со уже обработанными.</a:t>
            </a:r>
            <a:endParaRPr lang="ru-RU" dirty="0"/>
          </a:p>
          <a:p>
            <a:r>
              <a:rPr lang="ru-RU" dirty="0">
                <a:cs typeface="Arial"/>
              </a:rPr>
              <a:t>Пример таких тасок</a:t>
            </a:r>
          </a:p>
          <a:p>
            <a:pPr marL="539750" lvl="2" indent="-539750"/>
            <a:r>
              <a:rPr lang="ru-RU" dirty="0">
                <a:cs typeface="Arial"/>
              </a:rPr>
              <a:t>Подсчет кол-ва уникальных значения</a:t>
            </a:r>
          </a:p>
          <a:p>
            <a:pPr marL="899795" lvl="4" indent="-359410"/>
            <a:r>
              <a:rPr lang="ru-RU" dirty="0">
                <a:ea typeface="+mn-lt"/>
                <a:cs typeface="+mn-lt"/>
              </a:rPr>
              <a:t>В обычных базах данных используется агрегатная функция </a:t>
            </a:r>
            <a:r>
              <a:rPr lang="ru-RU" dirty="0" err="1">
                <a:highlight>
                  <a:srgbClr val="C0C0C0"/>
                </a:highlight>
                <a:ea typeface="+mn-lt"/>
                <a:cs typeface="+mn-lt"/>
              </a:rPr>
              <a:t>count</a:t>
            </a:r>
            <a:r>
              <a:rPr lang="ru-RU" dirty="0">
                <a:highlight>
                  <a:srgbClr val="C0C0C0"/>
                </a:highlight>
                <a:ea typeface="+mn-lt"/>
                <a:cs typeface="+mn-lt"/>
              </a:rPr>
              <a:t>(</a:t>
            </a:r>
            <a:r>
              <a:rPr lang="ru-RU" dirty="0" err="1">
                <a:highlight>
                  <a:srgbClr val="C0C0C0"/>
                </a:highlight>
                <a:ea typeface="+mn-lt"/>
                <a:cs typeface="+mn-lt"/>
              </a:rPr>
              <a:t>distinct</a:t>
            </a:r>
            <a:r>
              <a:rPr lang="ru-RU" dirty="0">
                <a:highlight>
                  <a:srgbClr val="C0C0C0"/>
                </a:highlight>
                <a:ea typeface="+mn-lt"/>
                <a:cs typeface="+mn-lt"/>
              </a:rPr>
              <a:t> …)</a:t>
            </a:r>
          </a:p>
          <a:p>
            <a:pPr marL="899795" lvl="4" indent="-359410"/>
            <a:r>
              <a:rPr lang="ru-RU" dirty="0">
                <a:ea typeface="+mn-lt"/>
                <a:cs typeface="+mn-lt"/>
              </a:rPr>
              <a:t>В </a:t>
            </a:r>
            <a:r>
              <a:rPr lang="ru-RU" dirty="0" err="1">
                <a:ea typeface="+mn-lt"/>
                <a:cs typeface="+mn-lt"/>
              </a:rPr>
              <a:t>clickhouse</a:t>
            </a:r>
            <a:r>
              <a:rPr lang="ru-RU" dirty="0">
                <a:ea typeface="+mn-lt"/>
                <a:cs typeface="+mn-lt"/>
              </a:rPr>
              <a:t> используется функция </a:t>
            </a:r>
            <a:r>
              <a:rPr lang="ru-RU" dirty="0" err="1">
                <a:highlight>
                  <a:srgbClr val="C0C0C0"/>
                </a:highlight>
                <a:ea typeface="+mn-lt"/>
                <a:cs typeface="+mn-lt"/>
              </a:rPr>
              <a:t>uniq</a:t>
            </a:r>
          </a:p>
          <a:p>
            <a:pPr marL="539750" lvl="2" indent="-539750"/>
            <a:r>
              <a:rPr lang="ru-RU" dirty="0" err="1">
                <a:cs typeface="Arial"/>
              </a:rPr>
              <a:t>Персентили</a:t>
            </a:r>
          </a:p>
          <a:p>
            <a:pPr marL="899795" lvl="4" indent="-359410"/>
            <a:r>
              <a:rPr lang="ru-RU" dirty="0">
                <a:cs typeface="Arial"/>
              </a:rPr>
              <a:t>В </a:t>
            </a:r>
            <a:r>
              <a:rPr lang="ru-RU" dirty="0" err="1">
                <a:cs typeface="Arial"/>
              </a:rPr>
              <a:t>clickhouse</a:t>
            </a:r>
            <a:r>
              <a:rPr lang="ru-RU" dirty="0">
                <a:cs typeface="Arial"/>
              </a:rPr>
              <a:t> есть функция </a:t>
            </a:r>
            <a:r>
              <a:rPr lang="ru-RU" dirty="0" err="1">
                <a:highlight>
                  <a:srgbClr val="C0C0C0"/>
                </a:highlight>
                <a:cs typeface="Arial"/>
              </a:rPr>
              <a:t>median</a:t>
            </a:r>
            <a:endParaRPr lang="ru-RU" dirty="0">
              <a:highlight>
                <a:srgbClr val="C0C0C0"/>
              </a:highlight>
              <a:cs typeface="Arial"/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CBCABD-A162-4C47-826F-E69D63ADF830}" type="slidenum">
              <a:rPr lang="ru-RU" smtClean="0"/>
              <a:pPr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111135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>
                <a:cs typeface="Arial"/>
              </a:rPr>
              <a:t>Как убрать семплирование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ru-RU" dirty="0">
                <a:cs typeface="Arial"/>
              </a:rPr>
              <a:t>Функции с прошлом слайда имеют почти такую же скорость вычисления, как и обычные агрегатные функции.</a:t>
            </a:r>
          </a:p>
          <a:p>
            <a:endParaRPr lang="ru-RU">
              <a:cs typeface="Arial"/>
            </a:endParaRPr>
          </a:p>
          <a:p>
            <a:r>
              <a:rPr lang="ru-RU" dirty="0">
                <a:cs typeface="Arial"/>
              </a:rPr>
              <a:t>При этом, если есть достаточное кол-во ресурсов, есть версии и без семплирования.</a:t>
            </a:r>
          </a:p>
          <a:p>
            <a:r>
              <a:rPr lang="ru-RU" dirty="0">
                <a:cs typeface="Arial"/>
              </a:rPr>
              <a:t> - </a:t>
            </a:r>
            <a:r>
              <a:rPr lang="ru-RU" dirty="0" err="1">
                <a:highlight>
                  <a:srgbClr val="C0C0C0"/>
                </a:highlight>
                <a:cs typeface="Arial"/>
              </a:rPr>
              <a:t>uniqExact</a:t>
            </a:r>
            <a:r>
              <a:rPr lang="ru-RU" dirty="0">
                <a:highlight>
                  <a:srgbClr val="C0C0C0"/>
                </a:highlight>
                <a:cs typeface="Arial"/>
              </a:rPr>
              <a:t>(...)</a:t>
            </a:r>
          </a:p>
          <a:p>
            <a:r>
              <a:rPr lang="ru-RU" dirty="0">
                <a:cs typeface="Arial"/>
              </a:rPr>
              <a:t> - </a:t>
            </a:r>
            <a:r>
              <a:rPr lang="ru-RU" dirty="0" err="1">
                <a:highlight>
                  <a:srgbClr val="C0C0C0"/>
                </a:highlight>
                <a:cs typeface="Arial"/>
              </a:rPr>
              <a:t>medianExact</a:t>
            </a:r>
            <a:r>
              <a:rPr lang="ru-RU" dirty="0">
                <a:highlight>
                  <a:srgbClr val="C0C0C0"/>
                </a:highlight>
                <a:cs typeface="Arial"/>
              </a:rPr>
              <a:t>(...)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CBCABD-A162-4C47-826F-E69D63ADF830}" type="slidenum">
              <a:rPr lang="ru-RU" smtClean="0"/>
              <a:pPr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946473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>
                <a:cs typeface="Arial"/>
              </a:rPr>
              <a:t>Ключ семплирования </a:t>
            </a:r>
            <a:r>
              <a:rPr lang="ru-RU">
                <a:ea typeface="+mj-lt"/>
                <a:cs typeface="+mj-lt"/>
              </a:rPr>
              <a:t>(слайд со второй лекции)</a:t>
            </a:r>
            <a:endParaRPr lang="ru-RU" b="0">
              <a:ea typeface="+mj-lt"/>
              <a:cs typeface="+mj-lt"/>
            </a:endParaRPr>
          </a:p>
          <a:p>
            <a:endParaRPr lang="ru-RU">
              <a:cs typeface="Arial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CBCABD-A162-4C47-826F-E69D63ADF830}" type="slidenum">
              <a:rPr lang="ru-RU" smtClean="0"/>
              <a:pPr/>
              <a:t>22</a:t>
            </a:fld>
            <a:endParaRPr lang="ru-RU"/>
          </a:p>
        </p:txBody>
      </p:sp>
      <p:sp>
        <p:nvSpPr>
          <p:cNvPr id="14" name="Объект 2">
            <a:extLst>
              <a:ext uri="{FF2B5EF4-FFF2-40B4-BE49-F238E27FC236}">
                <a16:creationId xmlns:a16="http://schemas.microsoft.com/office/drawing/2014/main" id="{CAA37AED-502A-4732-9C80-05B8D9EDEC81}"/>
              </a:ext>
            </a:extLst>
          </p:cNvPr>
          <p:cNvSpPr txBox="1">
            <a:spLocks/>
          </p:cNvSpPr>
          <p:nvPr/>
        </p:nvSpPr>
        <p:spPr>
          <a:xfrm>
            <a:off x="1019477" y="1707480"/>
            <a:ext cx="12580937" cy="6189663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2"/>
              </a:buClr>
              <a:buSzPct val="100000"/>
              <a:buFontTx/>
              <a:buNone/>
              <a:defRPr sz="24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0" indent="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2"/>
              </a:buClr>
              <a:buSzPct val="100000"/>
              <a:buFontTx/>
              <a:buNone/>
              <a:defRPr sz="24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540000" indent="-54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.AppleSystemUIFont" charset="-120"/>
              <a:buChar char="—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576000" indent="-54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+mj-lt"/>
              <a:buAutoNum type="arabicPeriod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900000" indent="-36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0" indent="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Tx/>
              <a:buNone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540000" indent="-54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.AppleSystemUIFont" charset="-120"/>
              <a:buChar char="—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576000" indent="-54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+mj-lt"/>
              <a:buAutoNum type="arabicPeriod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900000" indent="-36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lvl="2" indent="0">
              <a:buNone/>
            </a:pPr>
            <a:endParaRPr lang="ru-RU">
              <a:cs typeface="Arial"/>
            </a:endParaRPr>
          </a:p>
        </p:txBody>
      </p:sp>
      <p:sp>
        <p:nvSpPr>
          <p:cNvPr id="7" name="Объект 2">
            <a:extLst>
              <a:ext uri="{FF2B5EF4-FFF2-40B4-BE49-F238E27FC236}">
                <a16:creationId xmlns:a16="http://schemas.microsoft.com/office/drawing/2014/main" id="{FADD2730-AEA3-45F6-A740-FFDE0B80F78C}"/>
              </a:ext>
            </a:extLst>
          </p:cNvPr>
          <p:cNvSpPr txBox="1">
            <a:spLocks/>
          </p:cNvSpPr>
          <p:nvPr/>
        </p:nvSpPr>
        <p:spPr>
          <a:xfrm>
            <a:off x="1021852" y="1514927"/>
            <a:ext cx="8038952" cy="7012701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2"/>
              </a:buClr>
              <a:buSzPct val="100000"/>
              <a:buFontTx/>
              <a:buNone/>
              <a:defRPr sz="24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0" indent="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2"/>
              </a:buClr>
              <a:buSzPct val="100000"/>
              <a:buFontTx/>
              <a:buNone/>
              <a:defRPr sz="24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540000" indent="-54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.AppleSystemUIFont" charset="-120"/>
              <a:buChar char="—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576000" indent="-54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+mj-lt"/>
              <a:buAutoNum type="arabicPeriod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900000" indent="-36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0" indent="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Tx/>
              <a:buNone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540000" indent="-54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.AppleSystemUIFont" charset="-120"/>
              <a:buChar char="—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576000" indent="-54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+mj-lt"/>
              <a:buAutoNum type="arabicPeriod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900000" indent="-36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lvl="2" indent="0">
              <a:buNone/>
            </a:pPr>
            <a:r>
              <a:rPr lang="ru-RU">
                <a:cs typeface="Arial"/>
              </a:rPr>
              <a:t>Допустим у нас есть таблица с чеками, и у каждого клиента может быть несколько покупок.</a:t>
            </a:r>
          </a:p>
          <a:p>
            <a:pPr marL="0" lvl="2" indent="0">
              <a:buNone/>
            </a:pPr>
            <a:endParaRPr lang="ru-RU">
              <a:cs typeface="Arial"/>
            </a:endParaRPr>
          </a:p>
          <a:p>
            <a:pPr marL="0" lvl="2" indent="0">
              <a:buNone/>
            </a:pPr>
            <a:r>
              <a:rPr lang="ru-RU">
                <a:cs typeface="Arial"/>
              </a:rPr>
              <a:t>Если мы возьмем только долю и попробуем посчитать среднее количество чеков на клиентов, то для любого клиента в семплирование может попас не все чеки выбранного клиента.</a:t>
            </a:r>
          </a:p>
          <a:p>
            <a:pPr marL="0" lvl="2" indent="0">
              <a:buNone/>
            </a:pPr>
            <a:endParaRPr lang="ru-RU">
              <a:cs typeface="Arial"/>
            </a:endParaRPr>
          </a:p>
          <a:p>
            <a:pPr marL="0" lvl="2" indent="0">
              <a:buNone/>
            </a:pPr>
            <a:r>
              <a:rPr lang="ru-RU">
                <a:cs typeface="Arial"/>
              </a:rPr>
              <a:t>Поэтому введено понятие </a:t>
            </a:r>
            <a:r>
              <a:rPr lang="ru-RU" b="1">
                <a:cs typeface="Arial"/>
              </a:rPr>
              <a:t>ключа семплирования. </a:t>
            </a:r>
            <a:r>
              <a:rPr lang="ru-RU">
                <a:cs typeface="Arial"/>
              </a:rPr>
              <a:t>Если ключом семплирования выбрать пользователя, то при отборе доли записей будут изначально выбраны часть клиентов, и далее для них будут выбраны все их чеки.</a:t>
            </a:r>
          </a:p>
        </p:txBody>
      </p:sp>
      <p:pic>
        <p:nvPicPr>
          <p:cNvPr id="5" name="Рисунок 7">
            <a:extLst>
              <a:ext uri="{FF2B5EF4-FFF2-40B4-BE49-F238E27FC236}">
                <a16:creationId xmlns:a16="http://schemas.microsoft.com/office/drawing/2014/main" id="{363CBE86-69C7-4868-AD27-7B97279FF1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9797" y="1707336"/>
            <a:ext cx="7197197" cy="3578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4862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cs typeface="Arial"/>
              </a:rPr>
              <a:t>Ключ семплирования </a:t>
            </a:r>
            <a:r>
              <a:rPr lang="ru-RU" dirty="0">
                <a:ea typeface="+mj-lt"/>
                <a:cs typeface="+mj-lt"/>
              </a:rPr>
              <a:t>в </a:t>
            </a:r>
            <a:r>
              <a:rPr lang="ru-RU" dirty="0" err="1">
                <a:ea typeface="+mj-lt"/>
                <a:cs typeface="+mj-lt"/>
              </a:rPr>
              <a:t>Clickhouse</a:t>
            </a:r>
            <a:endParaRPr lang="ru-RU" dirty="0" err="1">
              <a:cs typeface="Arial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CBCABD-A162-4C47-826F-E69D63ADF830}" type="slidenum">
              <a:rPr lang="ru-RU" smtClean="0"/>
              <a:pPr/>
              <a:t>23</a:t>
            </a:fld>
            <a:endParaRPr lang="ru-RU"/>
          </a:p>
        </p:txBody>
      </p:sp>
      <p:sp>
        <p:nvSpPr>
          <p:cNvPr id="14" name="Объект 2">
            <a:extLst>
              <a:ext uri="{FF2B5EF4-FFF2-40B4-BE49-F238E27FC236}">
                <a16:creationId xmlns:a16="http://schemas.microsoft.com/office/drawing/2014/main" id="{CAA37AED-502A-4732-9C80-05B8D9EDEC81}"/>
              </a:ext>
            </a:extLst>
          </p:cNvPr>
          <p:cNvSpPr txBox="1">
            <a:spLocks/>
          </p:cNvSpPr>
          <p:nvPr/>
        </p:nvSpPr>
        <p:spPr>
          <a:xfrm>
            <a:off x="1019477" y="1707480"/>
            <a:ext cx="12580937" cy="6189663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2"/>
              </a:buClr>
              <a:buSzPct val="100000"/>
              <a:buFontTx/>
              <a:buNone/>
              <a:defRPr sz="24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0" indent="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2"/>
              </a:buClr>
              <a:buSzPct val="100000"/>
              <a:buFontTx/>
              <a:buNone/>
              <a:defRPr sz="24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540000" indent="-54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.AppleSystemUIFont" charset="-120"/>
              <a:buChar char="—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576000" indent="-54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+mj-lt"/>
              <a:buAutoNum type="arabicPeriod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900000" indent="-36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0" indent="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Tx/>
              <a:buNone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540000" indent="-54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.AppleSystemUIFont" charset="-120"/>
              <a:buChar char="—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576000" indent="-54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+mj-lt"/>
              <a:buAutoNum type="arabicPeriod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900000" indent="-36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lvl="2" indent="0">
              <a:buNone/>
            </a:pPr>
            <a:endParaRPr lang="ru-RU">
              <a:cs typeface="Arial"/>
            </a:endParaRPr>
          </a:p>
        </p:txBody>
      </p:sp>
      <p:sp>
        <p:nvSpPr>
          <p:cNvPr id="7" name="Объект 2">
            <a:extLst>
              <a:ext uri="{FF2B5EF4-FFF2-40B4-BE49-F238E27FC236}">
                <a16:creationId xmlns:a16="http://schemas.microsoft.com/office/drawing/2014/main" id="{FADD2730-AEA3-45F6-A740-FFDE0B80F78C}"/>
              </a:ext>
            </a:extLst>
          </p:cNvPr>
          <p:cNvSpPr txBox="1">
            <a:spLocks/>
          </p:cNvSpPr>
          <p:nvPr/>
        </p:nvSpPr>
        <p:spPr>
          <a:xfrm>
            <a:off x="1021852" y="1703965"/>
            <a:ext cx="8038952" cy="7012701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2"/>
              </a:buClr>
              <a:buSzPct val="100000"/>
              <a:buFontTx/>
              <a:buNone/>
              <a:defRPr sz="24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0" indent="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2"/>
              </a:buClr>
              <a:buSzPct val="100000"/>
              <a:buFontTx/>
              <a:buNone/>
              <a:defRPr sz="24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540000" indent="-54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.AppleSystemUIFont" charset="-120"/>
              <a:buChar char="—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576000" indent="-54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+mj-lt"/>
              <a:buAutoNum type="arabicPeriod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900000" indent="-36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0" indent="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Tx/>
              <a:buNone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540000" indent="-54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.AppleSystemUIFont" charset="-120"/>
              <a:buChar char="—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576000" indent="-54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+mj-lt"/>
              <a:buAutoNum type="arabicPeriod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900000" indent="-36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lvl="2" indent="0">
              <a:buNone/>
            </a:pPr>
            <a:r>
              <a:rPr lang="ru-RU">
                <a:cs typeface="Arial"/>
              </a:rPr>
              <a:t>В clickhouse ключ семплирования указывается один рз при создании таблицы и не меняются для каждого запроса.</a:t>
            </a:r>
          </a:p>
          <a:p>
            <a:pPr marL="0" lvl="2" indent="0">
              <a:buNone/>
            </a:pPr>
            <a:endParaRPr lang="ru-RU">
              <a:cs typeface="Arial"/>
            </a:endParaRPr>
          </a:p>
          <a:p>
            <a:pPr marL="0" lvl="2" indent="0">
              <a:buNone/>
            </a:pPr>
            <a:r>
              <a:rPr lang="ru-RU" dirty="0">
                <a:cs typeface="Arial"/>
              </a:rPr>
              <a:t>Затем семплирование происходит в 2 этапа:</a:t>
            </a:r>
          </a:p>
          <a:p>
            <a:pPr marL="0" lvl="2" indent="0">
              <a:buNone/>
            </a:pPr>
            <a:r>
              <a:rPr lang="ru-RU" dirty="0">
                <a:cs typeface="Arial"/>
              </a:rPr>
              <a:t>1. </a:t>
            </a:r>
            <a:r>
              <a:rPr lang="ru-RU" dirty="0" err="1">
                <a:cs typeface="Arial"/>
              </a:rPr>
              <a:t>Семплируется</a:t>
            </a:r>
            <a:r>
              <a:rPr lang="ru-RU" dirty="0">
                <a:cs typeface="Arial"/>
              </a:rPr>
              <a:t> часть уникальных значений ключа.</a:t>
            </a:r>
          </a:p>
          <a:p>
            <a:pPr marL="0" lvl="2" indent="0">
              <a:buNone/>
            </a:pPr>
            <a:r>
              <a:rPr lang="ru-RU" dirty="0">
                <a:cs typeface="Arial"/>
              </a:rPr>
              <a:t>2.  Далее для них будут выбраны все строки.</a:t>
            </a:r>
          </a:p>
        </p:txBody>
      </p:sp>
      <p:pic>
        <p:nvPicPr>
          <p:cNvPr id="6" name="Рисунок 7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2A6DB9BE-A210-16CE-5EBD-3044075299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5242" y="1708655"/>
            <a:ext cx="4936163" cy="387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7166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>
                <a:solidFill>
                  <a:schemeClr val="tx1"/>
                </a:solidFill>
                <a:cs typeface="Arial"/>
              </a:rPr>
              <a:t>Комбинаторы агрегатных функций</a:t>
            </a:r>
          </a:p>
        </p:txBody>
      </p:sp>
    </p:spTree>
    <p:extLst>
      <p:ext uri="{BB962C8B-B14F-4D97-AF65-F5344CB8AC3E}">
        <p14:creationId xmlns:p14="http://schemas.microsoft.com/office/powerpoint/2010/main" val="2382856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cs typeface="Arial"/>
              </a:rPr>
              <a:t>Рассмотрим задачу конверсий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CBCABD-A162-4C47-826F-E69D63ADF830}" type="slidenum">
              <a:rPr lang="ru-RU" smtClean="0"/>
              <a:pPr/>
              <a:t>25</a:t>
            </a:fld>
            <a:endParaRPr lang="ru-RU"/>
          </a:p>
        </p:txBody>
      </p:sp>
      <p:sp>
        <p:nvSpPr>
          <p:cNvPr id="14" name="Объект 2">
            <a:extLst>
              <a:ext uri="{FF2B5EF4-FFF2-40B4-BE49-F238E27FC236}">
                <a16:creationId xmlns:a16="http://schemas.microsoft.com/office/drawing/2014/main" id="{CAA37AED-502A-4732-9C80-05B8D9EDEC81}"/>
              </a:ext>
            </a:extLst>
          </p:cNvPr>
          <p:cNvSpPr txBox="1">
            <a:spLocks/>
          </p:cNvSpPr>
          <p:nvPr/>
        </p:nvSpPr>
        <p:spPr>
          <a:xfrm>
            <a:off x="1019477" y="1707480"/>
            <a:ext cx="12580937" cy="6189663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2"/>
              </a:buClr>
              <a:buSzPct val="100000"/>
              <a:buFontTx/>
              <a:buNone/>
              <a:defRPr sz="24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0" indent="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2"/>
              </a:buClr>
              <a:buSzPct val="100000"/>
              <a:buFontTx/>
              <a:buNone/>
              <a:defRPr sz="24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540000" indent="-54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.AppleSystemUIFont" charset="-120"/>
              <a:buChar char="—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576000" indent="-54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+mj-lt"/>
              <a:buAutoNum type="arabicPeriod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900000" indent="-36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0" indent="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Tx/>
              <a:buNone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540000" indent="-54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.AppleSystemUIFont" charset="-120"/>
              <a:buChar char="—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576000" indent="-54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+mj-lt"/>
              <a:buAutoNum type="arabicPeriod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900000" indent="-36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lvl="2" indent="0">
              <a:buNone/>
            </a:pPr>
            <a:endParaRPr lang="ru-RU">
              <a:cs typeface="Arial"/>
            </a:endParaRPr>
          </a:p>
        </p:txBody>
      </p:sp>
      <p:sp>
        <p:nvSpPr>
          <p:cNvPr id="7" name="Объект 2">
            <a:extLst>
              <a:ext uri="{FF2B5EF4-FFF2-40B4-BE49-F238E27FC236}">
                <a16:creationId xmlns:a16="http://schemas.microsoft.com/office/drawing/2014/main" id="{FADD2730-AEA3-45F6-A740-FFDE0B80F78C}"/>
              </a:ext>
            </a:extLst>
          </p:cNvPr>
          <p:cNvSpPr txBox="1">
            <a:spLocks/>
          </p:cNvSpPr>
          <p:nvPr/>
        </p:nvSpPr>
        <p:spPr>
          <a:xfrm>
            <a:off x="1021852" y="1703965"/>
            <a:ext cx="8658133" cy="7012701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2"/>
              </a:buClr>
              <a:buSzPct val="100000"/>
              <a:buFontTx/>
              <a:buNone/>
              <a:defRPr sz="24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0" indent="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2"/>
              </a:buClr>
              <a:buSzPct val="100000"/>
              <a:buFontTx/>
              <a:buNone/>
              <a:defRPr sz="24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540000" indent="-54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.AppleSystemUIFont" charset="-120"/>
              <a:buChar char="—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576000" indent="-54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+mj-lt"/>
              <a:buAutoNum type="arabicPeriod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900000" indent="-36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0" indent="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Tx/>
              <a:buNone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540000" indent="-54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.AppleSystemUIFont" charset="-120"/>
              <a:buChar char="—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576000" indent="-54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+mj-lt"/>
              <a:buAutoNum type="arabicPeriod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900000" indent="-36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lvl="2" indent="0">
              <a:buNone/>
            </a:pPr>
            <a:r>
              <a:rPr lang="ru-RU">
                <a:cs typeface="Arial"/>
              </a:rPr>
              <a:t>Представим интернет-магазин, в котором есть стандартный флоу:  просмотр каталога товаров -&gt; просмотр информации о выбранном товаре -&gt; добавление в корзину -&gt; покупка.</a:t>
            </a:r>
          </a:p>
          <a:p>
            <a:pPr marL="0" lvl="2" indent="0">
              <a:buNone/>
            </a:pPr>
            <a:endParaRPr lang="ru-RU">
              <a:cs typeface="Arial"/>
            </a:endParaRPr>
          </a:p>
          <a:p>
            <a:pPr marL="0" lvl="2" indent="0">
              <a:buNone/>
            </a:pPr>
            <a:r>
              <a:rPr lang="ru-RU">
                <a:cs typeface="Arial"/>
              </a:rPr>
              <a:t>Действия пользователя </a:t>
            </a:r>
            <a:r>
              <a:rPr lang="ru-RU" err="1">
                <a:cs typeface="Arial"/>
              </a:rPr>
              <a:t>логируются</a:t>
            </a:r>
            <a:r>
              <a:rPr lang="ru-RU">
                <a:cs typeface="Arial"/>
              </a:rPr>
              <a:t> стандартным видом в виде событий (т.н. </a:t>
            </a:r>
            <a:r>
              <a:rPr lang="ru-RU" err="1">
                <a:cs typeface="Arial"/>
              </a:rPr>
              <a:t>кликстрим</a:t>
            </a:r>
            <a:r>
              <a:rPr lang="ru-RU">
                <a:cs typeface="Arial"/>
              </a:rPr>
              <a:t>).</a:t>
            </a:r>
          </a:p>
          <a:p>
            <a:pPr marL="0" lvl="2" indent="0">
              <a:buNone/>
            </a:pPr>
            <a:endParaRPr lang="ru-RU">
              <a:cs typeface="Arial"/>
            </a:endParaRPr>
          </a:p>
          <a:p>
            <a:pPr marL="0" lvl="2" indent="0">
              <a:buNone/>
            </a:pPr>
            <a:r>
              <a:rPr lang="ru-RU" err="1">
                <a:cs typeface="Arial"/>
              </a:rPr>
              <a:t>Верхнеуровненые</a:t>
            </a:r>
            <a:r>
              <a:rPr lang="ru-RU">
                <a:cs typeface="Arial"/>
              </a:rPr>
              <a:t> продуктовые метрики это конверсии:</a:t>
            </a:r>
          </a:p>
          <a:p>
            <a:pPr marL="0" lvl="2" indent="0">
              <a:buNone/>
            </a:pPr>
            <a:r>
              <a:rPr lang="ru-RU">
                <a:cs typeface="Arial"/>
              </a:rPr>
              <a:t> - конверсия в корзину</a:t>
            </a:r>
          </a:p>
          <a:p>
            <a:pPr marL="0" lvl="2" indent="0">
              <a:buNone/>
            </a:pPr>
            <a:r>
              <a:rPr lang="ru-RU">
                <a:cs typeface="Arial"/>
              </a:rPr>
              <a:t> - конверсия в покупку</a:t>
            </a:r>
          </a:p>
          <a:p>
            <a:pPr marL="0" lvl="2" indent="0">
              <a:buNone/>
            </a:pPr>
            <a:r>
              <a:rPr lang="ru-RU">
                <a:cs typeface="Arial"/>
              </a:rPr>
              <a:t> - ...</a:t>
            </a:r>
          </a:p>
        </p:txBody>
      </p:sp>
      <p:pic>
        <p:nvPicPr>
          <p:cNvPr id="5" name="Рисунок 7" descr="Изображение выглядит как стол&#10;&#10;Автоматически созданное описание">
            <a:extLst>
              <a:ext uri="{FF2B5EF4-FFF2-40B4-BE49-F238E27FC236}">
                <a16:creationId xmlns:a16="http://schemas.microsoft.com/office/drawing/2014/main" id="{778F662C-D47A-E9FE-0E11-53BBEAEDBB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5178" y="1810365"/>
            <a:ext cx="4531975" cy="4982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0909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err="1">
                <a:cs typeface="Arial"/>
              </a:rPr>
              <a:t>Рассчет</a:t>
            </a:r>
            <a:r>
              <a:rPr lang="ru-RU">
                <a:cs typeface="Arial"/>
              </a:rPr>
              <a:t> конверсий в SQL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CBCABD-A162-4C47-826F-E69D63ADF830}" type="slidenum">
              <a:rPr lang="ru-RU" smtClean="0"/>
              <a:pPr/>
              <a:t>26</a:t>
            </a:fld>
            <a:endParaRPr lang="ru-RU"/>
          </a:p>
        </p:txBody>
      </p:sp>
      <p:sp>
        <p:nvSpPr>
          <p:cNvPr id="14" name="Объект 2">
            <a:extLst>
              <a:ext uri="{FF2B5EF4-FFF2-40B4-BE49-F238E27FC236}">
                <a16:creationId xmlns:a16="http://schemas.microsoft.com/office/drawing/2014/main" id="{CAA37AED-502A-4732-9C80-05B8D9EDEC81}"/>
              </a:ext>
            </a:extLst>
          </p:cNvPr>
          <p:cNvSpPr txBox="1">
            <a:spLocks/>
          </p:cNvSpPr>
          <p:nvPr/>
        </p:nvSpPr>
        <p:spPr>
          <a:xfrm>
            <a:off x="1019477" y="1707480"/>
            <a:ext cx="12580937" cy="6189663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2"/>
              </a:buClr>
              <a:buSzPct val="100000"/>
              <a:buFontTx/>
              <a:buNone/>
              <a:defRPr sz="24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0" indent="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2"/>
              </a:buClr>
              <a:buSzPct val="100000"/>
              <a:buFontTx/>
              <a:buNone/>
              <a:defRPr sz="24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540000" indent="-54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.AppleSystemUIFont" charset="-120"/>
              <a:buChar char="—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576000" indent="-54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+mj-lt"/>
              <a:buAutoNum type="arabicPeriod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900000" indent="-36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0" indent="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Tx/>
              <a:buNone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540000" indent="-54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.AppleSystemUIFont" charset="-120"/>
              <a:buChar char="—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576000" indent="-54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+mj-lt"/>
              <a:buAutoNum type="arabicPeriod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900000" indent="-36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lvl="2" indent="0">
              <a:buNone/>
            </a:pPr>
            <a:endParaRPr lang="ru-RU">
              <a:cs typeface="Arial"/>
            </a:endParaRPr>
          </a:p>
        </p:txBody>
      </p:sp>
      <p:sp>
        <p:nvSpPr>
          <p:cNvPr id="7" name="Объект 2">
            <a:extLst>
              <a:ext uri="{FF2B5EF4-FFF2-40B4-BE49-F238E27FC236}">
                <a16:creationId xmlns:a16="http://schemas.microsoft.com/office/drawing/2014/main" id="{FADD2730-AEA3-45F6-A740-FFDE0B80F78C}"/>
              </a:ext>
            </a:extLst>
          </p:cNvPr>
          <p:cNvSpPr txBox="1">
            <a:spLocks/>
          </p:cNvSpPr>
          <p:nvPr/>
        </p:nvSpPr>
        <p:spPr>
          <a:xfrm>
            <a:off x="1021852" y="1703965"/>
            <a:ext cx="7909955" cy="7012701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2"/>
              </a:buClr>
              <a:buSzPct val="100000"/>
              <a:buFontTx/>
              <a:buNone/>
              <a:defRPr sz="24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0" indent="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2"/>
              </a:buClr>
              <a:buSzPct val="100000"/>
              <a:buFontTx/>
              <a:buNone/>
              <a:defRPr sz="24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540000" indent="-54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.AppleSystemUIFont" charset="-120"/>
              <a:buChar char="—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576000" indent="-54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+mj-lt"/>
              <a:buAutoNum type="arabicPeriod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900000" indent="-36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0" indent="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Tx/>
              <a:buNone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540000" indent="-54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.AppleSystemUIFont" charset="-120"/>
              <a:buChar char="—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576000" indent="-54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+mj-lt"/>
              <a:buAutoNum type="arabicPeriod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900000" indent="-36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lvl="2" indent="0">
              <a:buNone/>
            </a:pPr>
            <a:r>
              <a:rPr lang="ru-RU" dirty="0">
                <a:cs typeface="Arial"/>
              </a:rPr>
              <a:t>Рассчитать конверсию - значит рассчитать кол-во клиентов на каждом этапе. </a:t>
            </a:r>
          </a:p>
          <a:p>
            <a:pPr marL="0" lvl="2" indent="0">
              <a:buNone/>
            </a:pPr>
            <a:r>
              <a:rPr lang="ru-RU" dirty="0">
                <a:cs typeface="Arial"/>
              </a:rPr>
              <a:t>Самый простой вариант - через подзапрос.</a:t>
            </a:r>
          </a:p>
          <a:p>
            <a:pPr marL="0" lvl="2" indent="0">
              <a:buNone/>
            </a:pPr>
            <a:endParaRPr lang="ru-RU" dirty="0">
              <a:cs typeface="Arial"/>
            </a:endParaRPr>
          </a:p>
          <a:p>
            <a:pPr marL="0" lvl="2" indent="0">
              <a:buNone/>
            </a:pPr>
            <a:r>
              <a:rPr lang="ru-RU" dirty="0">
                <a:cs typeface="Arial"/>
              </a:rPr>
              <a:t>Он </a:t>
            </a:r>
            <a:r>
              <a:rPr lang="ru-RU" dirty="0" err="1">
                <a:cs typeface="Arial"/>
              </a:rPr>
              <a:t>неоптимален</a:t>
            </a:r>
            <a:r>
              <a:rPr lang="ru-RU" dirty="0">
                <a:cs typeface="Arial"/>
              </a:rPr>
              <a:t>, поскольку в подзапросах мы 2 раза проходим по одной и той же таблице, и дополнительно делаем </a:t>
            </a:r>
            <a:r>
              <a:rPr lang="ru-RU" dirty="0">
                <a:highlight>
                  <a:srgbClr val="C0C0C0"/>
                </a:highlight>
                <a:cs typeface="Arial"/>
              </a:rPr>
              <a:t>JOIN</a:t>
            </a:r>
            <a:r>
              <a:rPr lang="ru-RU" dirty="0">
                <a:cs typeface="Arial"/>
              </a:rPr>
              <a:t>.</a:t>
            </a:r>
          </a:p>
          <a:p>
            <a:pPr marL="0" lvl="2" indent="0">
              <a:buNone/>
            </a:pPr>
            <a:r>
              <a:rPr lang="ru-RU" dirty="0">
                <a:cs typeface="Arial"/>
              </a:rPr>
              <a:t>Как посчитать все за один проход?</a:t>
            </a:r>
          </a:p>
        </p:txBody>
      </p:sp>
      <p:pic>
        <p:nvPicPr>
          <p:cNvPr id="6" name="Рисунок 7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A0E70B8D-1163-0ED5-FB13-1E3041CF0D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3535" y="1707849"/>
            <a:ext cx="5563944" cy="5007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7881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>
                <a:cs typeface="Arial"/>
              </a:rPr>
              <a:t>Conditional</a:t>
            </a:r>
            <a:r>
              <a:rPr lang="ru-RU" dirty="0">
                <a:cs typeface="Arial"/>
              </a:rPr>
              <a:t>-агрегат в обычной СУБД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CBCABD-A162-4C47-826F-E69D63ADF830}" type="slidenum">
              <a:rPr lang="ru-RU" smtClean="0"/>
              <a:pPr/>
              <a:t>27</a:t>
            </a:fld>
            <a:endParaRPr lang="ru-RU"/>
          </a:p>
        </p:txBody>
      </p:sp>
      <p:sp>
        <p:nvSpPr>
          <p:cNvPr id="14" name="Объект 2">
            <a:extLst>
              <a:ext uri="{FF2B5EF4-FFF2-40B4-BE49-F238E27FC236}">
                <a16:creationId xmlns:a16="http://schemas.microsoft.com/office/drawing/2014/main" id="{CAA37AED-502A-4732-9C80-05B8D9EDEC81}"/>
              </a:ext>
            </a:extLst>
          </p:cNvPr>
          <p:cNvSpPr txBox="1">
            <a:spLocks/>
          </p:cNvSpPr>
          <p:nvPr/>
        </p:nvSpPr>
        <p:spPr>
          <a:xfrm>
            <a:off x="1019477" y="1707480"/>
            <a:ext cx="12580937" cy="6189663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2"/>
              </a:buClr>
              <a:buSzPct val="100000"/>
              <a:buFontTx/>
              <a:buNone/>
              <a:defRPr sz="24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0" indent="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2"/>
              </a:buClr>
              <a:buSzPct val="100000"/>
              <a:buFontTx/>
              <a:buNone/>
              <a:defRPr sz="24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540000" indent="-54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.AppleSystemUIFont" charset="-120"/>
              <a:buChar char="—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576000" indent="-54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+mj-lt"/>
              <a:buAutoNum type="arabicPeriod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900000" indent="-36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0" indent="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Tx/>
              <a:buNone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540000" indent="-54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.AppleSystemUIFont" charset="-120"/>
              <a:buChar char="—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576000" indent="-54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+mj-lt"/>
              <a:buAutoNum type="arabicPeriod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900000" indent="-36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lvl="2" indent="0">
              <a:buNone/>
            </a:pPr>
            <a:endParaRPr lang="ru-RU">
              <a:cs typeface="Arial"/>
            </a:endParaRPr>
          </a:p>
        </p:txBody>
      </p:sp>
      <p:sp>
        <p:nvSpPr>
          <p:cNvPr id="7" name="Объект 2">
            <a:extLst>
              <a:ext uri="{FF2B5EF4-FFF2-40B4-BE49-F238E27FC236}">
                <a16:creationId xmlns:a16="http://schemas.microsoft.com/office/drawing/2014/main" id="{FADD2730-AEA3-45F6-A740-FFDE0B80F78C}"/>
              </a:ext>
            </a:extLst>
          </p:cNvPr>
          <p:cNvSpPr txBox="1">
            <a:spLocks/>
          </p:cNvSpPr>
          <p:nvPr/>
        </p:nvSpPr>
        <p:spPr>
          <a:xfrm>
            <a:off x="1021852" y="1703965"/>
            <a:ext cx="6086809" cy="7012701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2"/>
              </a:buClr>
              <a:buSzPct val="100000"/>
              <a:buFontTx/>
              <a:buNone/>
              <a:defRPr sz="24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0" indent="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2"/>
              </a:buClr>
              <a:buSzPct val="100000"/>
              <a:buFontTx/>
              <a:buNone/>
              <a:defRPr sz="24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540000" indent="-54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.AppleSystemUIFont" charset="-120"/>
              <a:buChar char="—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576000" indent="-54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+mj-lt"/>
              <a:buAutoNum type="arabicPeriod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900000" indent="-36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0" indent="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Tx/>
              <a:buNone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540000" indent="-54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.AppleSystemUIFont" charset="-120"/>
              <a:buChar char="—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576000" indent="-54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+mj-lt"/>
              <a:buAutoNum type="arabicPeriod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900000" indent="-36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lvl="2" indent="0">
              <a:buNone/>
            </a:pPr>
            <a:r>
              <a:rPr lang="ru-RU" dirty="0">
                <a:cs typeface="Arial"/>
              </a:rPr>
              <a:t>Тут нам поможет условные агрегатные функции.</a:t>
            </a:r>
            <a:endParaRPr lang="ru-RU">
              <a:cs typeface="Arial"/>
            </a:endParaRPr>
          </a:p>
          <a:p>
            <a:pPr marL="0" lvl="2" indent="0">
              <a:buNone/>
            </a:pPr>
            <a:endParaRPr lang="ru-RU" dirty="0">
              <a:cs typeface="Arial"/>
            </a:endParaRPr>
          </a:p>
          <a:p>
            <a:pPr marL="0" lvl="2" indent="0">
              <a:buNone/>
            </a:pPr>
            <a:r>
              <a:rPr lang="ru-RU" dirty="0">
                <a:cs typeface="Arial"/>
              </a:rPr>
              <a:t>Идея состоит в следующие - мы один раз проходим по таблице, при этом каждый шаг в конверсии считаем только для тех строк, которые удовлетворяют условиям.</a:t>
            </a:r>
          </a:p>
          <a:p>
            <a:pPr marL="0" lvl="2" indent="0">
              <a:buNone/>
            </a:pPr>
            <a:endParaRPr lang="ru-RU" dirty="0">
              <a:cs typeface="Arial"/>
            </a:endParaRPr>
          </a:p>
          <a:p>
            <a:pPr marL="0" lvl="2" indent="0">
              <a:buNone/>
            </a:pPr>
            <a:r>
              <a:rPr lang="ru-RU" dirty="0">
                <a:cs typeface="Arial"/>
              </a:rPr>
              <a:t>Этот подход и считается быстрее, и выглядите понятнее и лаконичнее.</a:t>
            </a:r>
          </a:p>
        </p:txBody>
      </p:sp>
      <p:pic>
        <p:nvPicPr>
          <p:cNvPr id="5" name="Рисунок 7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02DAE6E9-F2DF-150E-D3ED-1BB367EAD7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3644" y="1848938"/>
            <a:ext cx="7653682" cy="2730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2898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>
                <a:cs typeface="Arial"/>
              </a:rPr>
              <a:t>Conditional</a:t>
            </a:r>
            <a:r>
              <a:rPr lang="ru-RU" dirty="0">
                <a:cs typeface="Arial"/>
              </a:rPr>
              <a:t>-агрегат в </a:t>
            </a:r>
            <a:r>
              <a:rPr lang="ru-RU" dirty="0" err="1">
                <a:cs typeface="Arial"/>
              </a:rPr>
              <a:t>clickhouse</a:t>
            </a:r>
            <a:endParaRPr lang="ru-RU" dirty="0" err="1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CBCABD-A162-4C47-826F-E69D63ADF830}" type="slidenum">
              <a:rPr lang="ru-RU" smtClean="0"/>
              <a:pPr/>
              <a:t>28</a:t>
            </a:fld>
            <a:endParaRPr lang="ru-RU"/>
          </a:p>
        </p:txBody>
      </p:sp>
      <p:sp>
        <p:nvSpPr>
          <p:cNvPr id="14" name="Объект 2">
            <a:extLst>
              <a:ext uri="{FF2B5EF4-FFF2-40B4-BE49-F238E27FC236}">
                <a16:creationId xmlns:a16="http://schemas.microsoft.com/office/drawing/2014/main" id="{CAA37AED-502A-4732-9C80-05B8D9EDEC81}"/>
              </a:ext>
            </a:extLst>
          </p:cNvPr>
          <p:cNvSpPr txBox="1">
            <a:spLocks/>
          </p:cNvSpPr>
          <p:nvPr/>
        </p:nvSpPr>
        <p:spPr>
          <a:xfrm>
            <a:off x="1019477" y="1707480"/>
            <a:ext cx="12580937" cy="6189663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2"/>
              </a:buClr>
              <a:buSzPct val="100000"/>
              <a:buFontTx/>
              <a:buNone/>
              <a:defRPr sz="24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0" indent="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2"/>
              </a:buClr>
              <a:buSzPct val="100000"/>
              <a:buFontTx/>
              <a:buNone/>
              <a:defRPr sz="24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540000" indent="-54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.AppleSystemUIFont" charset="-120"/>
              <a:buChar char="—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576000" indent="-54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+mj-lt"/>
              <a:buAutoNum type="arabicPeriod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900000" indent="-36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0" indent="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Tx/>
              <a:buNone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540000" indent="-54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.AppleSystemUIFont" charset="-120"/>
              <a:buChar char="—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576000" indent="-54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+mj-lt"/>
              <a:buAutoNum type="arabicPeriod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900000" indent="-36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lvl="2" indent="0">
              <a:buNone/>
            </a:pPr>
            <a:endParaRPr lang="ru-RU">
              <a:cs typeface="Arial"/>
            </a:endParaRPr>
          </a:p>
        </p:txBody>
      </p:sp>
      <p:sp>
        <p:nvSpPr>
          <p:cNvPr id="7" name="Объект 2">
            <a:extLst>
              <a:ext uri="{FF2B5EF4-FFF2-40B4-BE49-F238E27FC236}">
                <a16:creationId xmlns:a16="http://schemas.microsoft.com/office/drawing/2014/main" id="{FADD2730-AEA3-45F6-A740-FFDE0B80F78C}"/>
              </a:ext>
            </a:extLst>
          </p:cNvPr>
          <p:cNvSpPr txBox="1">
            <a:spLocks/>
          </p:cNvSpPr>
          <p:nvPr/>
        </p:nvSpPr>
        <p:spPr>
          <a:xfrm>
            <a:off x="1021852" y="1703965"/>
            <a:ext cx="12381821" cy="7012701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2"/>
              </a:buClr>
              <a:buSzPct val="100000"/>
              <a:buFontTx/>
              <a:buNone/>
              <a:defRPr sz="24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0" indent="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2"/>
              </a:buClr>
              <a:buSzPct val="100000"/>
              <a:buFontTx/>
              <a:buNone/>
              <a:defRPr sz="24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540000" indent="-54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.AppleSystemUIFont" charset="-120"/>
              <a:buChar char="—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576000" indent="-54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+mj-lt"/>
              <a:buAutoNum type="arabicPeriod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900000" indent="-36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0" indent="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Tx/>
              <a:buNone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540000" indent="-54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.AppleSystemUIFont" charset="-120"/>
              <a:buChar char="—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576000" indent="-54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+mj-lt"/>
              <a:buAutoNum type="arabicPeriod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900000" indent="-36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lvl="2" indent="0">
              <a:buNone/>
            </a:pPr>
            <a:r>
              <a:rPr lang="ru-RU" dirty="0">
                <a:cs typeface="Arial"/>
              </a:rPr>
              <a:t>В </a:t>
            </a:r>
            <a:r>
              <a:rPr lang="ru-RU" dirty="0" err="1">
                <a:cs typeface="Arial"/>
              </a:rPr>
              <a:t>clickhouse</a:t>
            </a:r>
            <a:r>
              <a:rPr lang="ru-RU" dirty="0">
                <a:cs typeface="Arial"/>
              </a:rPr>
              <a:t> к любой агрегатной функции есть добавлять к агрегатным функциям суффиксы, которые немного изменяют ее работу.</a:t>
            </a:r>
          </a:p>
          <a:p>
            <a:pPr marL="0" lvl="2" indent="0">
              <a:buNone/>
            </a:pPr>
            <a:endParaRPr lang="ru-RU" dirty="0">
              <a:cs typeface="Arial"/>
            </a:endParaRPr>
          </a:p>
          <a:p>
            <a:pPr marL="0" lvl="2" indent="0">
              <a:buNone/>
            </a:pPr>
            <a:r>
              <a:rPr lang="ru-RU" dirty="0">
                <a:cs typeface="Arial"/>
              </a:rPr>
              <a:t>Один из самых используемых - суффикс </a:t>
            </a:r>
            <a:r>
              <a:rPr lang="ru-RU" dirty="0">
                <a:highlight>
                  <a:srgbClr val="C0C0C0"/>
                </a:highlight>
                <a:cs typeface="Arial"/>
              </a:rPr>
              <a:t>-</a:t>
            </a:r>
            <a:r>
              <a:rPr lang="ru-RU" dirty="0" err="1">
                <a:highlight>
                  <a:srgbClr val="C0C0C0"/>
                </a:highlight>
                <a:cs typeface="Arial" panose="020B0604020202020204"/>
              </a:rPr>
              <a:t>If</a:t>
            </a:r>
            <a:r>
              <a:rPr lang="ru-RU" dirty="0">
                <a:highlight>
                  <a:srgbClr val="C0C0C0"/>
                </a:highlight>
                <a:cs typeface="Arial" panose="020B0604020202020204"/>
              </a:rPr>
              <a:t>,</a:t>
            </a:r>
            <a:r>
              <a:rPr lang="ru-RU" dirty="0">
                <a:cs typeface="Arial" panose="020B0604020202020204"/>
              </a:rPr>
              <a:t> который позволяет вторым аргументом указать условие на строки, которые должны попасть в расчет. Условие задается синтаксисом, аналогичным используемым в выражении WHERE.</a:t>
            </a:r>
          </a:p>
          <a:p>
            <a:pPr marL="0" lvl="2" indent="0">
              <a:buNone/>
            </a:pPr>
            <a:endParaRPr lang="ru-RU" dirty="0">
              <a:cs typeface="Arial" panose="020B0604020202020204"/>
            </a:endParaRPr>
          </a:p>
          <a:p>
            <a:pPr marL="0" lvl="2" indent="0">
              <a:buNone/>
            </a:pPr>
            <a:r>
              <a:rPr lang="ru-RU" dirty="0">
                <a:cs typeface="Arial" panose="020B0604020202020204"/>
              </a:rPr>
              <a:t>Например </a:t>
            </a:r>
            <a:r>
              <a:rPr lang="ru-RU" dirty="0" err="1">
                <a:highlight>
                  <a:srgbClr val="C0C0C0"/>
                </a:highlight>
                <a:cs typeface="Arial" panose="020B0604020202020204"/>
              </a:rPr>
              <a:t>maxIf</a:t>
            </a:r>
            <a:r>
              <a:rPr lang="ru-RU" dirty="0">
                <a:highlight>
                  <a:srgbClr val="C0C0C0"/>
                </a:highlight>
                <a:cs typeface="Arial" panose="020B0604020202020204"/>
              </a:rPr>
              <a:t>(</a:t>
            </a:r>
            <a:r>
              <a:rPr lang="ru-RU" dirty="0" err="1">
                <a:highlight>
                  <a:srgbClr val="C0C0C0"/>
                </a:highlight>
                <a:cs typeface="Arial" panose="020B0604020202020204"/>
              </a:rPr>
              <a:t>payment_date</a:t>
            </a:r>
            <a:r>
              <a:rPr lang="ru-RU" dirty="0">
                <a:highlight>
                  <a:srgbClr val="C0C0C0"/>
                </a:highlight>
                <a:cs typeface="Arial" panose="020B0604020202020204"/>
              </a:rPr>
              <a:t>, условие...)</a:t>
            </a:r>
            <a:r>
              <a:rPr lang="ru-RU" dirty="0">
                <a:cs typeface="Arial" panose="020B0604020202020204"/>
              </a:rPr>
              <a:t> найдет максимальную дату среди всех строк, удовлетворяющих условию.</a:t>
            </a:r>
          </a:p>
          <a:p>
            <a:pPr marL="0" lvl="2" indent="0">
              <a:buNone/>
            </a:pPr>
            <a:endParaRPr lang="ru-RU" dirty="0">
              <a:cs typeface="Arial" panose="020B0604020202020204"/>
            </a:endParaRPr>
          </a:p>
          <a:p>
            <a:pPr marL="0" lvl="2" indent="0">
              <a:buNone/>
            </a:pPr>
            <a:r>
              <a:rPr lang="ru-RU" dirty="0">
                <a:cs typeface="Arial" panose="020B0604020202020204"/>
              </a:rPr>
              <a:t>Это можно использовать с любыми другими агрегатными функциями </a:t>
            </a:r>
            <a:r>
              <a:rPr lang="ru-RU" dirty="0" err="1">
                <a:highlight>
                  <a:srgbClr val="C0C0C0"/>
                </a:highlight>
                <a:ea typeface="+mn-lt"/>
                <a:cs typeface="+mn-lt"/>
              </a:rPr>
              <a:t>sumIf</a:t>
            </a:r>
            <a:r>
              <a:rPr lang="ru-RU" dirty="0">
                <a:highlight>
                  <a:srgbClr val="C0C0C0"/>
                </a:highlight>
                <a:ea typeface="+mn-lt"/>
                <a:cs typeface="+mn-lt"/>
              </a:rPr>
              <a:t>(</a:t>
            </a:r>
            <a:r>
              <a:rPr lang="ru-RU" dirty="0" err="1">
                <a:highlight>
                  <a:srgbClr val="C0C0C0"/>
                </a:highlight>
                <a:ea typeface="+mn-lt"/>
                <a:cs typeface="+mn-lt"/>
              </a:rPr>
              <a:t>column</a:t>
            </a:r>
            <a:r>
              <a:rPr lang="ru-RU" dirty="0">
                <a:highlight>
                  <a:srgbClr val="C0C0C0"/>
                </a:highlight>
                <a:ea typeface="+mn-lt"/>
                <a:cs typeface="+mn-lt"/>
              </a:rPr>
              <a:t>, </a:t>
            </a:r>
            <a:r>
              <a:rPr lang="ru-RU" dirty="0" err="1">
                <a:highlight>
                  <a:srgbClr val="C0C0C0"/>
                </a:highlight>
                <a:ea typeface="+mn-lt"/>
                <a:cs typeface="+mn-lt"/>
              </a:rPr>
              <a:t>cond</a:t>
            </a:r>
            <a:r>
              <a:rPr lang="ru-RU" dirty="0">
                <a:highlight>
                  <a:srgbClr val="C0C0C0"/>
                </a:highlight>
                <a:ea typeface="+mn-lt"/>
                <a:cs typeface="+mn-lt"/>
              </a:rPr>
              <a:t>),</a:t>
            </a:r>
            <a:r>
              <a:rPr lang="ru-RU" dirty="0">
                <a:ea typeface="+mn-lt"/>
                <a:cs typeface="+mn-lt"/>
              </a:rPr>
              <a:t> </a:t>
            </a:r>
            <a:r>
              <a:rPr lang="ru-RU" dirty="0" err="1">
                <a:highlight>
                  <a:srgbClr val="C0C0C0"/>
                </a:highlight>
                <a:ea typeface="+mn-lt"/>
                <a:cs typeface="+mn-lt"/>
              </a:rPr>
              <a:t>countIf</a:t>
            </a:r>
            <a:r>
              <a:rPr lang="ru-RU" dirty="0">
                <a:highlight>
                  <a:srgbClr val="C0C0C0"/>
                </a:highlight>
                <a:ea typeface="+mn-lt"/>
                <a:cs typeface="+mn-lt"/>
              </a:rPr>
              <a:t>(</a:t>
            </a:r>
            <a:r>
              <a:rPr lang="ru-RU" dirty="0" err="1">
                <a:highlight>
                  <a:srgbClr val="C0C0C0"/>
                </a:highlight>
                <a:ea typeface="+mn-lt"/>
                <a:cs typeface="+mn-lt"/>
              </a:rPr>
              <a:t>cond</a:t>
            </a:r>
            <a:r>
              <a:rPr lang="ru-RU" dirty="0">
                <a:highlight>
                  <a:srgbClr val="C0C0C0"/>
                </a:highlight>
                <a:ea typeface="+mn-lt"/>
                <a:cs typeface="+mn-lt"/>
              </a:rPr>
              <a:t>),</a:t>
            </a:r>
            <a:r>
              <a:rPr lang="ru-RU" dirty="0">
                <a:ea typeface="+mn-lt"/>
                <a:cs typeface="+mn-lt"/>
              </a:rPr>
              <a:t> </a:t>
            </a:r>
            <a:r>
              <a:rPr lang="ru-RU" dirty="0" err="1">
                <a:highlight>
                  <a:srgbClr val="C0C0C0"/>
                </a:highlight>
                <a:ea typeface="+mn-lt"/>
                <a:cs typeface="+mn-lt"/>
              </a:rPr>
              <a:t>avgIf</a:t>
            </a:r>
            <a:r>
              <a:rPr lang="ru-RU" dirty="0">
                <a:highlight>
                  <a:srgbClr val="C0C0C0"/>
                </a:highlight>
                <a:ea typeface="+mn-lt"/>
                <a:cs typeface="+mn-lt"/>
              </a:rPr>
              <a:t>(</a:t>
            </a:r>
            <a:r>
              <a:rPr lang="ru-RU" dirty="0" err="1">
                <a:highlight>
                  <a:srgbClr val="C0C0C0"/>
                </a:highlight>
                <a:ea typeface="+mn-lt"/>
                <a:cs typeface="+mn-lt"/>
              </a:rPr>
              <a:t>x,cond</a:t>
            </a:r>
            <a:r>
              <a:rPr lang="ru-RU" dirty="0">
                <a:highlight>
                  <a:srgbClr val="C0C0C0"/>
                </a:highlight>
                <a:ea typeface="+mn-lt"/>
                <a:cs typeface="+mn-lt"/>
              </a:rPr>
              <a:t>)</a:t>
            </a:r>
            <a:r>
              <a:rPr lang="ru-RU" dirty="0">
                <a:ea typeface="+mn-lt"/>
                <a:cs typeface="+mn-lt"/>
              </a:rPr>
              <a:t>, </a:t>
            </a:r>
            <a:r>
              <a:rPr lang="ru-RU" dirty="0" err="1">
                <a:highlight>
                  <a:srgbClr val="C0C0C0"/>
                </a:highlight>
                <a:ea typeface="+mn-lt"/>
                <a:cs typeface="+mn-lt"/>
              </a:rPr>
              <a:t>quantilesTimingIf</a:t>
            </a:r>
            <a:r>
              <a:rPr lang="ru-RU" dirty="0">
                <a:highlight>
                  <a:srgbClr val="C0C0C0"/>
                </a:highlight>
                <a:ea typeface="+mn-lt"/>
                <a:cs typeface="+mn-lt"/>
              </a:rPr>
              <a:t>(level1, level2)(x, </a:t>
            </a:r>
            <a:r>
              <a:rPr lang="ru-RU" dirty="0" err="1">
                <a:highlight>
                  <a:srgbClr val="C0C0C0"/>
                </a:highlight>
                <a:ea typeface="+mn-lt"/>
                <a:cs typeface="+mn-lt"/>
              </a:rPr>
              <a:t>cond</a:t>
            </a:r>
            <a:r>
              <a:rPr lang="ru-RU" dirty="0">
                <a:highlight>
                  <a:srgbClr val="C0C0C0"/>
                </a:highlight>
                <a:ea typeface="+mn-lt"/>
                <a:cs typeface="+mn-lt"/>
              </a:rPr>
              <a:t>)</a:t>
            </a:r>
            <a:r>
              <a:rPr lang="ru-RU" dirty="0">
                <a:ea typeface="+mn-lt"/>
                <a:cs typeface="+mn-lt"/>
              </a:rPr>
              <a:t>, </a:t>
            </a:r>
            <a:r>
              <a:rPr lang="ru-RU" dirty="0" err="1">
                <a:highlight>
                  <a:srgbClr val="C0C0C0"/>
                </a:highlight>
                <a:ea typeface="+mn-lt"/>
                <a:cs typeface="+mn-lt"/>
              </a:rPr>
              <a:t>argMinIf</a:t>
            </a:r>
            <a:r>
              <a:rPr lang="ru-RU" dirty="0">
                <a:highlight>
                  <a:srgbClr val="C0C0C0"/>
                </a:highlight>
                <a:ea typeface="+mn-lt"/>
                <a:cs typeface="+mn-lt"/>
              </a:rPr>
              <a:t>(</a:t>
            </a:r>
            <a:r>
              <a:rPr lang="ru-RU" dirty="0" err="1">
                <a:highlight>
                  <a:srgbClr val="C0C0C0"/>
                </a:highlight>
                <a:ea typeface="+mn-lt"/>
                <a:cs typeface="+mn-lt"/>
              </a:rPr>
              <a:t>arg</a:t>
            </a:r>
            <a:r>
              <a:rPr lang="ru-RU" dirty="0">
                <a:highlight>
                  <a:srgbClr val="C0C0C0"/>
                </a:highlight>
                <a:ea typeface="+mn-lt"/>
                <a:cs typeface="+mn-lt"/>
              </a:rPr>
              <a:t>, </a:t>
            </a:r>
            <a:r>
              <a:rPr lang="ru-RU" dirty="0" err="1">
                <a:highlight>
                  <a:srgbClr val="C0C0C0"/>
                </a:highlight>
                <a:ea typeface="+mn-lt"/>
                <a:cs typeface="+mn-lt"/>
              </a:rPr>
              <a:t>val</a:t>
            </a:r>
            <a:r>
              <a:rPr lang="ru-RU" dirty="0">
                <a:highlight>
                  <a:srgbClr val="C0C0C0"/>
                </a:highlight>
                <a:ea typeface="+mn-lt"/>
                <a:cs typeface="+mn-lt"/>
              </a:rPr>
              <a:t>, </a:t>
            </a:r>
            <a:r>
              <a:rPr lang="ru-RU" dirty="0" err="1">
                <a:highlight>
                  <a:srgbClr val="C0C0C0"/>
                </a:highlight>
                <a:ea typeface="+mn-lt"/>
                <a:cs typeface="+mn-lt"/>
              </a:rPr>
              <a:t>cond</a:t>
            </a:r>
            <a:r>
              <a:rPr lang="ru-RU" dirty="0">
                <a:highlight>
                  <a:srgbClr val="C0C0C0"/>
                </a:highlight>
                <a:ea typeface="+mn-lt"/>
                <a:cs typeface="+mn-lt"/>
              </a:rPr>
              <a:t>)</a:t>
            </a:r>
            <a:endParaRPr lang="ru-RU" dirty="0">
              <a:highlight>
                <a:srgbClr val="C0C0C0"/>
              </a:highlight>
              <a:cs typeface="Arial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14285363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cs typeface="Arial"/>
              </a:rPr>
              <a:t>Расчет конверсий в </a:t>
            </a:r>
            <a:r>
              <a:rPr lang="ru-RU" dirty="0" err="1">
                <a:cs typeface="Arial" panose="020B0604020202020204"/>
              </a:rPr>
              <a:t>clickhouse</a:t>
            </a:r>
            <a:endParaRPr lang="ru-RU" dirty="0">
              <a:cs typeface="Arial" panose="020B0604020202020204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CBCABD-A162-4C47-826F-E69D63ADF830}" type="slidenum">
              <a:rPr lang="ru-RU" smtClean="0"/>
              <a:pPr/>
              <a:t>29</a:t>
            </a:fld>
            <a:endParaRPr lang="ru-RU"/>
          </a:p>
        </p:txBody>
      </p:sp>
      <p:sp>
        <p:nvSpPr>
          <p:cNvPr id="14" name="Объект 2">
            <a:extLst>
              <a:ext uri="{FF2B5EF4-FFF2-40B4-BE49-F238E27FC236}">
                <a16:creationId xmlns:a16="http://schemas.microsoft.com/office/drawing/2014/main" id="{CAA37AED-502A-4732-9C80-05B8D9EDEC81}"/>
              </a:ext>
            </a:extLst>
          </p:cNvPr>
          <p:cNvSpPr txBox="1">
            <a:spLocks/>
          </p:cNvSpPr>
          <p:nvPr/>
        </p:nvSpPr>
        <p:spPr>
          <a:xfrm>
            <a:off x="1019477" y="1707480"/>
            <a:ext cx="12580937" cy="6189663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2"/>
              </a:buClr>
              <a:buSzPct val="100000"/>
              <a:buFontTx/>
              <a:buNone/>
              <a:defRPr sz="24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0" indent="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2"/>
              </a:buClr>
              <a:buSzPct val="100000"/>
              <a:buFontTx/>
              <a:buNone/>
              <a:defRPr sz="24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540000" indent="-54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.AppleSystemUIFont" charset="-120"/>
              <a:buChar char="—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576000" indent="-54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+mj-lt"/>
              <a:buAutoNum type="arabicPeriod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900000" indent="-36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0" indent="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Tx/>
              <a:buNone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540000" indent="-54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.AppleSystemUIFont" charset="-120"/>
              <a:buChar char="—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576000" indent="-54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+mj-lt"/>
              <a:buAutoNum type="arabicPeriod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900000" indent="-36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lvl="2" indent="0">
              <a:buNone/>
            </a:pPr>
            <a:endParaRPr lang="ru-RU">
              <a:cs typeface="Arial"/>
            </a:endParaRPr>
          </a:p>
        </p:txBody>
      </p:sp>
      <p:sp>
        <p:nvSpPr>
          <p:cNvPr id="7" name="Объект 2">
            <a:extLst>
              <a:ext uri="{FF2B5EF4-FFF2-40B4-BE49-F238E27FC236}">
                <a16:creationId xmlns:a16="http://schemas.microsoft.com/office/drawing/2014/main" id="{FADD2730-AEA3-45F6-A740-FFDE0B80F78C}"/>
              </a:ext>
            </a:extLst>
          </p:cNvPr>
          <p:cNvSpPr txBox="1">
            <a:spLocks/>
          </p:cNvSpPr>
          <p:nvPr/>
        </p:nvSpPr>
        <p:spPr>
          <a:xfrm>
            <a:off x="1021852" y="1703965"/>
            <a:ext cx="7875555" cy="7012701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2"/>
              </a:buClr>
              <a:buSzPct val="100000"/>
              <a:buFontTx/>
              <a:buNone/>
              <a:defRPr sz="24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0" indent="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2"/>
              </a:buClr>
              <a:buSzPct val="100000"/>
              <a:buFontTx/>
              <a:buNone/>
              <a:defRPr sz="24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540000" indent="-54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.AppleSystemUIFont" charset="-120"/>
              <a:buChar char="—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576000" indent="-54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+mj-lt"/>
              <a:buAutoNum type="arabicPeriod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900000" indent="-36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0" indent="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Tx/>
              <a:buNone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540000" indent="-54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.AppleSystemUIFont" charset="-120"/>
              <a:buChar char="—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576000" indent="-54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+mj-lt"/>
              <a:buAutoNum type="arabicPeriod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900000" indent="-36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lvl="2" indent="0">
              <a:buNone/>
            </a:pPr>
            <a:r>
              <a:rPr lang="ru-RU" dirty="0">
                <a:cs typeface="Arial"/>
              </a:rPr>
              <a:t>Используя функционал выше, мы можем легко рассчитать конверсию с помощью </a:t>
            </a:r>
            <a:r>
              <a:rPr lang="ru-RU" b="1" dirty="0" err="1">
                <a:cs typeface="Arial"/>
              </a:rPr>
              <a:t>countIf</a:t>
            </a:r>
            <a:r>
              <a:rPr lang="ru-RU" dirty="0">
                <a:cs typeface="Arial"/>
              </a:rPr>
              <a:t>:</a:t>
            </a:r>
          </a:p>
          <a:p>
            <a:pPr marL="0" lvl="2" indent="0">
              <a:buNone/>
            </a:pPr>
            <a:endParaRPr lang="ru-RU" dirty="0">
              <a:cs typeface="Arial"/>
            </a:endParaRPr>
          </a:p>
          <a:p>
            <a:pPr marL="0" lvl="2" indent="0">
              <a:buNone/>
            </a:pPr>
            <a:endParaRPr lang="ru-RU" dirty="0">
              <a:cs typeface="Arial"/>
            </a:endParaRPr>
          </a:p>
          <a:p>
            <a:pPr marL="0" lvl="2" indent="0">
              <a:buNone/>
            </a:pPr>
            <a:endParaRPr lang="ru-RU" dirty="0">
              <a:cs typeface="Arial"/>
            </a:endParaRPr>
          </a:p>
        </p:txBody>
      </p:sp>
      <p:pic>
        <p:nvPicPr>
          <p:cNvPr id="5" name="Рисунок 5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5C97A854-2862-50C1-3600-A1A7B94252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3669" y="2840539"/>
            <a:ext cx="7154897" cy="3428862"/>
          </a:xfrm>
          <a:prstGeom prst="rect">
            <a:avLst/>
          </a:prstGeom>
        </p:spPr>
      </p:pic>
      <p:sp>
        <p:nvSpPr>
          <p:cNvPr id="8" name="Объект 2">
            <a:extLst>
              <a:ext uri="{FF2B5EF4-FFF2-40B4-BE49-F238E27FC236}">
                <a16:creationId xmlns:a16="http://schemas.microsoft.com/office/drawing/2014/main" id="{E50EF38F-2422-9151-31CF-3A7843ED2244}"/>
              </a:ext>
            </a:extLst>
          </p:cNvPr>
          <p:cNvSpPr txBox="1">
            <a:spLocks/>
          </p:cNvSpPr>
          <p:nvPr/>
        </p:nvSpPr>
        <p:spPr>
          <a:xfrm>
            <a:off x="9176356" y="1712558"/>
            <a:ext cx="7875555" cy="7012701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2"/>
              </a:buClr>
              <a:buSzPct val="100000"/>
              <a:buFontTx/>
              <a:buNone/>
              <a:defRPr sz="24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0" indent="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2"/>
              </a:buClr>
              <a:buSzPct val="100000"/>
              <a:buFontTx/>
              <a:buNone/>
              <a:defRPr sz="24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540000" indent="-54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.AppleSystemUIFont" charset="-120"/>
              <a:buChar char="—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576000" indent="-54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+mj-lt"/>
              <a:buAutoNum type="arabicPeriod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900000" indent="-36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0" indent="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Tx/>
              <a:buNone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540000" indent="-54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.AppleSystemUIFont" charset="-120"/>
              <a:buChar char="—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576000" indent="-54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+mj-lt"/>
              <a:buAutoNum type="arabicPeriod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900000" indent="-36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lvl="2" indent="0">
              <a:buNone/>
            </a:pPr>
            <a:r>
              <a:rPr lang="ru-RU" dirty="0">
                <a:cs typeface="Arial"/>
              </a:rPr>
              <a:t>Помимо расчета конверсии данный комбинатор агрегатных функций часто применяется при </a:t>
            </a:r>
            <a:r>
              <a:rPr lang="ru-RU" dirty="0" err="1">
                <a:cs typeface="Arial"/>
              </a:rPr>
              <a:t>рассчете</a:t>
            </a:r>
            <a:r>
              <a:rPr lang="ru-RU" dirty="0">
                <a:cs typeface="Arial"/>
              </a:rPr>
              <a:t> какой либо метрик </a:t>
            </a:r>
            <a:r>
              <a:rPr lang="ru-RU" dirty="0" err="1">
                <a:cs typeface="Arial"/>
              </a:rPr>
              <a:t>одновремено</a:t>
            </a:r>
            <a:r>
              <a:rPr lang="ru-RU" dirty="0">
                <a:cs typeface="Arial"/>
              </a:rPr>
              <a:t> для разных сегментов и последующего их сравнения.</a:t>
            </a:r>
          </a:p>
          <a:p>
            <a:pPr marL="0" lvl="2" indent="0">
              <a:buNone/>
            </a:pPr>
            <a:endParaRPr lang="ru-RU" dirty="0">
              <a:cs typeface="Arial"/>
            </a:endParaRPr>
          </a:p>
          <a:p>
            <a:pPr marL="0" lvl="2" indent="0">
              <a:buNone/>
            </a:pPr>
            <a:endParaRPr lang="ru-RU" dirty="0">
              <a:cs typeface="Arial"/>
            </a:endParaRPr>
          </a:p>
          <a:p>
            <a:pPr marL="0" lvl="2" indent="0">
              <a:buNone/>
            </a:pPr>
            <a:endParaRPr lang="ru-RU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860558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>
                <a:cs typeface="Arial"/>
              </a:rPr>
              <a:t>Главные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ru-RU"/>
              <a:t>Синтаксис очень похож на стандартный SQL, т.е. имеет общую форму:</a:t>
            </a:r>
          </a:p>
          <a:p>
            <a:r>
              <a:rPr lang="ru-RU">
                <a:highlight>
                  <a:srgbClr val="C0C0C0"/>
                </a:highlight>
                <a:cs typeface="Arial"/>
              </a:rPr>
              <a:t>SELECT …</a:t>
            </a:r>
          </a:p>
          <a:p>
            <a:r>
              <a:rPr lang="ru-RU">
                <a:highlight>
                  <a:srgbClr val="C0C0C0"/>
                </a:highlight>
                <a:cs typeface="Arial"/>
              </a:rPr>
              <a:t>FROM …</a:t>
            </a:r>
          </a:p>
          <a:p>
            <a:r>
              <a:rPr lang="ru-RU">
                <a:highlight>
                  <a:srgbClr val="C0C0C0"/>
                </a:highlight>
                <a:cs typeface="Arial"/>
              </a:rPr>
              <a:t>    JOIN …..</a:t>
            </a:r>
          </a:p>
          <a:p>
            <a:r>
              <a:rPr lang="ru-RU">
                <a:highlight>
                  <a:srgbClr val="C0C0C0"/>
                </a:highlight>
                <a:cs typeface="Arial"/>
              </a:rPr>
              <a:t>WHERE …</a:t>
            </a:r>
          </a:p>
          <a:p>
            <a:r>
              <a:rPr lang="ru-RU">
                <a:highlight>
                  <a:srgbClr val="C0C0C0"/>
                </a:highlight>
                <a:cs typeface="Arial"/>
              </a:rPr>
              <a:t>GROUP BY …</a:t>
            </a:r>
          </a:p>
          <a:p>
            <a:r>
              <a:rPr lang="ru-RU">
                <a:highlight>
                  <a:srgbClr val="C0C0C0"/>
                </a:highlight>
                <a:cs typeface="Arial"/>
              </a:rPr>
              <a:t>HAVING ….</a:t>
            </a:r>
          </a:p>
          <a:p>
            <a:pPr marL="0" lvl="2" indent="0">
              <a:buNone/>
            </a:pPr>
            <a:endParaRPr lang="ru-RU">
              <a:highlight>
                <a:srgbClr val="C0C0C0"/>
              </a:highlight>
              <a:cs typeface="Arial"/>
            </a:endParaRPr>
          </a:p>
          <a:p>
            <a:pPr marL="0" lvl="2" indent="0">
              <a:buNone/>
            </a:pPr>
            <a:r>
              <a:rPr lang="ru-RU">
                <a:cs typeface="Arial"/>
              </a:rPr>
              <a:t>Также, возможно использование подзапросов. 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CBCABD-A162-4C47-826F-E69D63ADF830}" type="slidenum">
              <a:rPr lang="ru-RU" smtClean="0"/>
              <a:pPr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60635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>
                <a:solidFill>
                  <a:schemeClr val="tx1"/>
                </a:solidFill>
              </a:rPr>
              <a:t>Параметрические агрегатные функции</a:t>
            </a:r>
          </a:p>
        </p:txBody>
      </p:sp>
    </p:spTree>
    <p:extLst>
      <p:ext uri="{BB962C8B-B14F-4D97-AF65-F5344CB8AC3E}">
        <p14:creationId xmlns:p14="http://schemas.microsoft.com/office/powerpoint/2010/main" val="37187510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>
                <a:cs typeface="Arial"/>
              </a:rPr>
              <a:t>Параметрические агрегатные </a:t>
            </a:r>
            <a:r>
              <a:rPr lang="ru-RU" err="1">
                <a:cs typeface="Arial"/>
              </a:rPr>
              <a:t>фукнции</a:t>
            </a:r>
            <a:endParaRPr lang="ru-RU">
              <a:cs typeface="Arial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ru-RU" dirty="0"/>
              <a:t>Помимо обычных агрегатных функций есть несколько интересных, которых нет с стандарте. Они называются параметрическим, потому что помимо выражений над которым производится агрегация также принимают </a:t>
            </a:r>
            <a:r>
              <a:rPr lang="ru-RU" dirty="0" err="1"/>
              <a:t>доп</a:t>
            </a:r>
            <a:r>
              <a:rPr lang="ru-RU" dirty="0"/>
              <a:t>-параметры.</a:t>
            </a:r>
            <a:endParaRPr lang="ru-RU" dirty="0">
              <a:cs typeface="Arial"/>
            </a:endParaRPr>
          </a:p>
          <a:p>
            <a:r>
              <a:rPr lang="ru-RU" dirty="0">
                <a:cs typeface="Arial"/>
              </a:rPr>
              <a:t>В целом, комбинатор </a:t>
            </a:r>
            <a:r>
              <a:rPr lang="ru-RU" dirty="0">
                <a:highlight>
                  <a:srgbClr val="C0C0C0"/>
                </a:highlight>
                <a:cs typeface="Arial"/>
              </a:rPr>
              <a:t>-</a:t>
            </a:r>
            <a:r>
              <a:rPr lang="ru-RU" dirty="0" err="1">
                <a:highlight>
                  <a:srgbClr val="C0C0C0"/>
                </a:highlight>
                <a:cs typeface="Arial"/>
              </a:rPr>
              <a:t>If</a:t>
            </a:r>
            <a:r>
              <a:rPr lang="ru-RU" dirty="0">
                <a:cs typeface="Arial"/>
              </a:rPr>
              <a:t> и функции </a:t>
            </a:r>
            <a:r>
              <a:rPr lang="ru-RU" dirty="0" err="1">
                <a:highlight>
                  <a:srgbClr val="C0C0C0"/>
                </a:highlight>
                <a:cs typeface="Arial"/>
              </a:rPr>
              <a:t>argMin</a:t>
            </a:r>
            <a:r>
              <a:rPr lang="ru-RU" dirty="0">
                <a:highlight>
                  <a:srgbClr val="C0C0C0"/>
                </a:highlight>
                <a:cs typeface="Arial"/>
              </a:rPr>
              <a:t>(</a:t>
            </a:r>
            <a:r>
              <a:rPr lang="ru-RU" dirty="0" err="1">
                <a:highlight>
                  <a:srgbClr val="C0C0C0"/>
                </a:highlight>
                <a:cs typeface="Arial"/>
              </a:rPr>
              <a:t>arg</a:t>
            </a:r>
            <a:r>
              <a:rPr lang="ru-RU" dirty="0">
                <a:highlight>
                  <a:srgbClr val="C0C0C0"/>
                </a:highlight>
                <a:cs typeface="Arial"/>
              </a:rPr>
              <a:t>, </a:t>
            </a:r>
            <a:r>
              <a:rPr lang="ru-RU" dirty="0" err="1">
                <a:highlight>
                  <a:srgbClr val="C0C0C0"/>
                </a:highlight>
                <a:cs typeface="Arial"/>
              </a:rPr>
              <a:t>val</a:t>
            </a:r>
            <a:r>
              <a:rPr lang="ru-RU" dirty="0">
                <a:highlight>
                  <a:srgbClr val="C0C0C0"/>
                </a:highlight>
                <a:cs typeface="Arial"/>
              </a:rPr>
              <a:t>)</a:t>
            </a:r>
            <a:r>
              <a:rPr lang="ru-RU" dirty="0">
                <a:cs typeface="Arial"/>
              </a:rPr>
              <a:t> / </a:t>
            </a:r>
            <a:r>
              <a:rPr lang="ru-RU" dirty="0" err="1">
                <a:highlight>
                  <a:srgbClr val="C0C0C0"/>
                </a:highlight>
                <a:cs typeface="Arial"/>
              </a:rPr>
              <a:t>argMax</a:t>
            </a:r>
            <a:r>
              <a:rPr lang="ru-RU" dirty="0">
                <a:highlight>
                  <a:srgbClr val="C0C0C0"/>
                </a:highlight>
                <a:cs typeface="Arial"/>
              </a:rPr>
              <a:t>(</a:t>
            </a:r>
            <a:r>
              <a:rPr lang="ru-RU" dirty="0" err="1">
                <a:highlight>
                  <a:srgbClr val="C0C0C0"/>
                </a:highlight>
                <a:cs typeface="Arial"/>
              </a:rPr>
              <a:t>arg</a:t>
            </a:r>
            <a:r>
              <a:rPr lang="ru-RU" dirty="0">
                <a:highlight>
                  <a:srgbClr val="C0C0C0"/>
                </a:highlight>
                <a:cs typeface="Arial"/>
              </a:rPr>
              <a:t>, </a:t>
            </a:r>
            <a:r>
              <a:rPr lang="ru-RU" dirty="0" err="1">
                <a:highlight>
                  <a:srgbClr val="C0C0C0"/>
                </a:highlight>
                <a:cs typeface="Arial"/>
              </a:rPr>
              <a:t>val</a:t>
            </a:r>
            <a:r>
              <a:rPr lang="ru-RU" dirty="0">
                <a:highlight>
                  <a:srgbClr val="C0C0C0"/>
                </a:highlight>
                <a:cs typeface="Arial"/>
              </a:rPr>
              <a:t>)</a:t>
            </a:r>
            <a:r>
              <a:rPr lang="ru-RU" dirty="0">
                <a:cs typeface="Arial"/>
              </a:rPr>
              <a:t> тоже можно считать параметрическими.</a:t>
            </a:r>
          </a:p>
          <a:p>
            <a:endParaRPr lang="ru-RU" dirty="0">
              <a:cs typeface="Arial"/>
            </a:endParaRPr>
          </a:p>
          <a:p>
            <a:r>
              <a:rPr lang="ru-RU" dirty="0">
                <a:cs typeface="Arial"/>
              </a:rPr>
              <a:t>Примеры параметрических агрегатных функций: </a:t>
            </a:r>
            <a:endParaRPr lang="ru-RU" dirty="0"/>
          </a:p>
          <a:p>
            <a:pPr marL="539750" lvl="2" indent="-539750"/>
            <a:r>
              <a:rPr lang="ru-RU" b="1" dirty="0" err="1">
                <a:cs typeface="Arial"/>
              </a:rPr>
              <a:t>topK</a:t>
            </a:r>
            <a:endParaRPr lang="ru-RU" b="1" dirty="0">
              <a:cs typeface="Arial"/>
            </a:endParaRPr>
          </a:p>
          <a:p>
            <a:pPr marL="539750" lvl="2" indent="-539750"/>
            <a:r>
              <a:rPr lang="ru-RU" b="1" dirty="0" err="1">
                <a:ea typeface="+mn-lt"/>
                <a:cs typeface="+mn-lt"/>
              </a:rPr>
              <a:t>quantile</a:t>
            </a:r>
            <a:endParaRPr lang="ru-RU" dirty="0" err="1">
              <a:cs typeface="Arial"/>
            </a:endParaRPr>
          </a:p>
          <a:p>
            <a:pPr marL="539750" lvl="2" indent="-539750"/>
            <a:r>
              <a:rPr lang="mr-IN" b="1" dirty="0">
                <a:cs typeface="Mangal"/>
              </a:rPr>
              <a:t>sequence</a:t>
            </a:r>
          </a:p>
          <a:p>
            <a:pPr marL="539750" lvl="2" indent="-539750"/>
            <a:r>
              <a:rPr lang="mr-IN" b="1" dirty="0">
                <a:cs typeface="Mangal"/>
              </a:rPr>
              <a:t>retention</a:t>
            </a:r>
            <a:endParaRPr lang="ru-RU" b="1" dirty="0">
              <a:cs typeface="Arial"/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CBCABD-A162-4C47-826F-E69D63ADF830}" type="slidenum">
              <a:rPr lang="ru-RU" smtClean="0"/>
              <a:pPr/>
              <a:t>31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915690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>
                <a:cs typeface="Arial"/>
              </a:rPr>
              <a:t>TopK(n)(column)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1081088" y="1954994"/>
            <a:ext cx="7696282" cy="6189663"/>
          </a:xfrm>
        </p:spPr>
        <p:txBody>
          <a:bodyPr/>
          <a:lstStyle/>
          <a:p>
            <a:r>
              <a:rPr lang="ru-RU" dirty="0">
                <a:cs typeface="Arial"/>
              </a:rPr>
              <a:t>Находит N самых часто-встречаемых значений в колонке. Можно использовать с GROUP BY, в таком случае будет по k самых встречаемых значений для каждого ключа.</a:t>
            </a:r>
          </a:p>
          <a:p>
            <a:r>
              <a:rPr lang="ru-RU" dirty="0">
                <a:cs typeface="Arial"/>
              </a:rPr>
              <a:t>Например, кодом ниже можно посчитать 5 самых активных покупателей в каждом городе.</a:t>
            </a:r>
          </a:p>
          <a:p>
            <a:endParaRPr lang="ru-RU" dirty="0">
              <a:cs typeface="Arial"/>
            </a:endParaRPr>
          </a:p>
          <a:p>
            <a:r>
              <a:rPr lang="ru-RU" dirty="0">
                <a:cs typeface="Arial"/>
              </a:rPr>
              <a:t>Функция имеет существенный недостаток - ее результат не гарантирован, поскольку она использует приблизительный алгоритм. Подробности в </a:t>
            </a:r>
            <a:r>
              <a:rPr lang="ru-RU" dirty="0">
                <a:cs typeface="Arial"/>
                <a:hlinkClick r:id="rId2"/>
              </a:rPr>
              <a:t>документации</a:t>
            </a:r>
            <a:r>
              <a:rPr lang="ru-RU" dirty="0">
                <a:cs typeface="Arial"/>
              </a:rPr>
              <a:t>.</a:t>
            </a:r>
          </a:p>
          <a:p>
            <a:endParaRPr lang="ru-RU" dirty="0">
              <a:cs typeface="Arial"/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CBCABD-A162-4C47-826F-E69D63ADF830}" type="slidenum">
              <a:rPr lang="ru-RU" smtClean="0"/>
              <a:pPr/>
              <a:t>32</a:t>
            </a:fld>
            <a:endParaRPr lang="ru-RU"/>
          </a:p>
        </p:txBody>
      </p:sp>
      <p:pic>
        <p:nvPicPr>
          <p:cNvPr id="6" name="Рисунок 6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2193896E-CCDE-66C8-86C2-A9587C566F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1596" y="2120014"/>
            <a:ext cx="6681911" cy="3856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7341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>
                <a:cs typeface="Arial"/>
              </a:rPr>
              <a:t>quantile</a:t>
            </a:r>
            <a:r>
              <a:rPr lang="ru-RU" dirty="0">
                <a:cs typeface="Arial"/>
              </a:rPr>
              <a:t>(</a:t>
            </a:r>
            <a:r>
              <a:rPr lang="ru-RU" dirty="0" err="1">
                <a:cs typeface="Arial"/>
              </a:rPr>
              <a:t>level</a:t>
            </a:r>
            <a:r>
              <a:rPr lang="ru-RU" dirty="0">
                <a:cs typeface="Arial"/>
              </a:rPr>
              <a:t>)(</a:t>
            </a:r>
            <a:r>
              <a:rPr lang="ru-RU" dirty="0" err="1">
                <a:cs typeface="Arial"/>
              </a:rPr>
              <a:t>column</a:t>
            </a:r>
            <a:r>
              <a:rPr lang="ru-RU" dirty="0">
                <a:cs typeface="Arial"/>
              </a:rPr>
              <a:t>)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1081088" y="1954994"/>
            <a:ext cx="7601683" cy="6189663"/>
          </a:xfrm>
        </p:spPr>
        <p:txBody>
          <a:bodyPr/>
          <a:lstStyle/>
          <a:p>
            <a:r>
              <a:rPr lang="ru-RU" dirty="0">
                <a:cs typeface="Arial"/>
              </a:rPr>
              <a:t>В отличии от стандартных БД, квантиль это агрегатная функция,  а не оконная. Рассчитывает квантиль, указанный в </a:t>
            </a:r>
            <a:r>
              <a:rPr lang="ru-RU" dirty="0" err="1">
                <a:cs typeface="Arial"/>
              </a:rPr>
              <a:t>level</a:t>
            </a:r>
            <a:r>
              <a:rPr lang="ru-RU" dirty="0">
                <a:cs typeface="Arial"/>
              </a:rPr>
              <a:t>  - от 0 до 1. Работает с числовыми и временными колонками.</a:t>
            </a:r>
          </a:p>
          <a:p>
            <a:endParaRPr lang="ru-RU" dirty="0">
              <a:cs typeface="Arial"/>
            </a:endParaRPr>
          </a:p>
          <a:p>
            <a:r>
              <a:rPr lang="ru-RU" dirty="0">
                <a:cs typeface="Arial"/>
              </a:rPr>
              <a:t>Если level не указан, будет использовать по умолчания 0.5, т.е. функция будет синонимом </a:t>
            </a:r>
            <a:r>
              <a:rPr lang="ru-RU" err="1">
                <a:highlight>
                  <a:srgbClr val="C0C0C0"/>
                </a:highlight>
                <a:cs typeface="Arial"/>
              </a:rPr>
              <a:t>median</a:t>
            </a:r>
            <a:r>
              <a:rPr lang="ru-RU" dirty="0">
                <a:highlight>
                  <a:srgbClr val="C0C0C0"/>
                </a:highlight>
                <a:cs typeface="Arial"/>
              </a:rPr>
              <a:t>(</a:t>
            </a:r>
            <a:r>
              <a:rPr lang="ru-RU" err="1">
                <a:highlight>
                  <a:srgbClr val="C0C0C0"/>
                </a:highlight>
                <a:cs typeface="Arial"/>
              </a:rPr>
              <a:t>column</a:t>
            </a:r>
            <a:r>
              <a:rPr lang="ru-RU" dirty="0">
                <a:highlight>
                  <a:srgbClr val="C0C0C0"/>
                </a:highlight>
                <a:cs typeface="Arial"/>
              </a:rPr>
              <a:t>)</a:t>
            </a:r>
            <a:r>
              <a:rPr lang="ru-RU" dirty="0">
                <a:cs typeface="Arial"/>
              </a:rPr>
              <a:t>.</a:t>
            </a:r>
          </a:p>
          <a:p>
            <a:endParaRPr lang="ru-RU" dirty="0">
              <a:cs typeface="Arial"/>
            </a:endParaRPr>
          </a:p>
          <a:p>
            <a:r>
              <a:rPr lang="ru-RU" dirty="0">
                <a:cs typeface="Arial"/>
              </a:rPr>
              <a:t>Также как и </a:t>
            </a:r>
            <a:r>
              <a:rPr lang="ru-RU" dirty="0" err="1">
                <a:cs typeface="Arial"/>
              </a:rPr>
              <a:t>median</a:t>
            </a:r>
            <a:r>
              <a:rPr lang="ru-RU" dirty="0">
                <a:cs typeface="Arial"/>
              </a:rPr>
              <a:t>, работает приблизительно. Точная версия функции - </a:t>
            </a:r>
            <a:r>
              <a:rPr lang="ru-RU" dirty="0" err="1">
                <a:highlight>
                  <a:srgbClr val="C0C0C0"/>
                </a:highlight>
                <a:cs typeface="Arial"/>
              </a:rPr>
              <a:t>quantileExact</a:t>
            </a:r>
            <a:r>
              <a:rPr lang="ru-RU" dirty="0">
                <a:highlight>
                  <a:srgbClr val="C0C0C0"/>
                </a:highlight>
                <a:cs typeface="Arial"/>
              </a:rPr>
              <a:t>(</a:t>
            </a:r>
            <a:r>
              <a:rPr lang="ru-RU" dirty="0" err="1">
                <a:highlight>
                  <a:srgbClr val="C0C0C0"/>
                </a:highlight>
                <a:cs typeface="Arial"/>
              </a:rPr>
              <a:t>level</a:t>
            </a:r>
            <a:r>
              <a:rPr lang="ru-RU" dirty="0">
                <a:highlight>
                  <a:srgbClr val="C0C0C0"/>
                </a:highlight>
                <a:cs typeface="Arial"/>
              </a:rPr>
              <a:t>)(</a:t>
            </a:r>
            <a:r>
              <a:rPr lang="ru-RU" dirty="0" err="1">
                <a:highlight>
                  <a:srgbClr val="C0C0C0"/>
                </a:highlight>
                <a:cs typeface="Arial"/>
              </a:rPr>
              <a:t>column</a:t>
            </a:r>
            <a:r>
              <a:rPr lang="ru-RU" dirty="0">
                <a:highlight>
                  <a:srgbClr val="C0C0C0"/>
                </a:highlight>
                <a:cs typeface="Arial"/>
              </a:rPr>
              <a:t>)</a:t>
            </a:r>
            <a:r>
              <a:rPr lang="ru-RU" dirty="0">
                <a:cs typeface="Arial"/>
              </a:rPr>
              <a:t>.</a:t>
            </a:r>
          </a:p>
          <a:p>
            <a:endParaRPr lang="ru-RU" dirty="0">
              <a:cs typeface="Arial"/>
            </a:endParaRPr>
          </a:p>
          <a:p>
            <a:endParaRPr lang="ru-RU" dirty="0">
              <a:cs typeface="Arial"/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CBCABD-A162-4C47-826F-E69D63ADF830}" type="slidenum">
              <a:rPr lang="ru-RU" dirty="0" smtClean="0"/>
              <a:pPr/>
              <a:t>33</a:t>
            </a:fld>
            <a:endParaRPr lang="ru-RU" dirty="0"/>
          </a:p>
        </p:txBody>
      </p:sp>
      <p:pic>
        <p:nvPicPr>
          <p:cNvPr id="7" name="Рисунок 7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FAEE1C7A-9E66-1918-D9F0-86CDA97DC9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9677" y="2116286"/>
            <a:ext cx="5460747" cy="3579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9903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/>
        </p:nvSpPr>
        <p:spPr>
          <a:xfrm>
            <a:off x="0" y="0"/>
            <a:ext cx="17337088" cy="9752013"/>
          </a:xfrm>
          <a:prstGeom prst="rect">
            <a:avLst/>
          </a:prstGeom>
          <a:solidFill>
            <a:srgbClr val="31C2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Прямоугольник 1"/>
          <p:cNvSpPr/>
          <p:nvPr/>
        </p:nvSpPr>
        <p:spPr>
          <a:xfrm>
            <a:off x="-1" y="4096617"/>
            <a:ext cx="17424000" cy="10744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FFFFFF"/>
              </a:solidFill>
            </a:endParaRPr>
          </a:p>
        </p:txBody>
      </p:sp>
      <p:sp>
        <p:nvSpPr>
          <p:cNvPr id="4" name="Текст 3"/>
          <p:cNvSpPr txBox="1">
            <a:spLocks/>
          </p:cNvSpPr>
          <p:nvPr/>
        </p:nvSpPr>
        <p:spPr>
          <a:xfrm>
            <a:off x="2412000" y="2298699"/>
            <a:ext cx="11298237" cy="6189664"/>
          </a:xfrm>
          <a:prstGeom prst="rect">
            <a:avLst/>
          </a:prstGeom>
        </p:spPr>
        <p:txBody>
          <a:bodyPr vert="horz" lIns="0" tIns="108000" rIns="0" bIns="0" rtlCol="0" anchor="t">
            <a:noAutofit/>
          </a:bodyPr>
          <a:lstStyle>
            <a:lvl1pPr marL="0" indent="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2"/>
              </a:buClr>
              <a:buSzPct val="100000"/>
              <a:buFontTx/>
              <a:buNone/>
              <a:defRPr sz="24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0" indent="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2"/>
              </a:buClr>
              <a:buSzPct val="100000"/>
              <a:buFontTx/>
              <a:buNone/>
              <a:defRPr sz="24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540000" indent="-54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.AppleSystemUIFont" charset="-120"/>
              <a:buChar char="—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576000" indent="-54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+mj-lt"/>
              <a:buAutoNum type="arabicPeriod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900000" indent="-36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0" indent="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Tx/>
              <a:buNone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540000" indent="-54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.AppleSystemUIFont" charset="-120"/>
              <a:buChar char="—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576000" indent="-54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+mj-lt"/>
              <a:buAutoNum type="arabicPeriod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900000" indent="-36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ru-RU" sz="3200">
                <a:solidFill>
                  <a:schemeClr val="bg1"/>
                </a:solidFill>
              </a:rPr>
              <a:t>Особенности синтаксиса</a:t>
            </a:r>
            <a:endParaRPr lang="ru-RU">
              <a:solidFill>
                <a:schemeClr val="bg1"/>
              </a:solidFill>
              <a:cs typeface="Arial"/>
            </a:endParaRPr>
          </a:p>
          <a:p>
            <a:pPr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endParaRPr lang="ru-RU" sz="3200">
              <a:solidFill>
                <a:srgbClr val="000000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ru-RU" sz="3200">
                <a:solidFill>
                  <a:schemeClr val="bg1"/>
                </a:solidFill>
              </a:rPr>
              <a:t>Агрегатные функции</a:t>
            </a:r>
            <a:endParaRPr lang="ru-RU" sz="3200">
              <a:solidFill>
                <a:schemeClr val="bg1"/>
              </a:solidFill>
              <a:cs typeface="Arial"/>
            </a:endParaRPr>
          </a:p>
          <a:p>
            <a:pPr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endParaRPr lang="ru-RU" sz="320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ru-RU" sz="3200"/>
              <a:t>Использование массивов</a:t>
            </a:r>
            <a:endParaRPr lang="ru-RU">
              <a:cs typeface="Arial" panose="020B0604020202020204"/>
            </a:endParaRPr>
          </a:p>
          <a:p>
            <a:pPr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endParaRPr lang="ru-RU" sz="320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ru-RU" sz="3200">
                <a:solidFill>
                  <a:schemeClr val="bg1"/>
                </a:solidFill>
              </a:rPr>
              <a:t>Решаем задачи</a:t>
            </a:r>
            <a:endParaRPr lang="en-US"/>
          </a:p>
          <a:p>
            <a:pPr>
              <a:buClr>
                <a:srgbClr val="195FF6"/>
              </a:buClr>
            </a:pPr>
            <a:endParaRPr lang="en-US" sz="3200">
              <a:solidFill>
                <a:schemeClr val="bg1"/>
              </a:solidFill>
            </a:endParaRPr>
          </a:p>
          <a:p>
            <a:pPr>
              <a:buClr>
                <a:srgbClr val="195FF6"/>
              </a:buClr>
            </a:pPr>
            <a:endParaRPr lang="ru-RU" sz="3200">
              <a:solidFill>
                <a:schemeClr val="bg1"/>
              </a:solidFill>
            </a:endParaRPr>
          </a:p>
        </p:txBody>
      </p:sp>
      <p:sp>
        <p:nvSpPr>
          <p:cNvPr id="8" name="Заголовок 7"/>
          <p:cNvSpPr>
            <a:spLocks noGrp="1"/>
          </p:cNvSpPr>
          <p:nvPr>
            <p:ph type="title"/>
          </p:nvPr>
        </p:nvSpPr>
        <p:spPr>
          <a:xfrm>
            <a:off x="2412000" y="574676"/>
            <a:ext cx="11298237" cy="1135062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Agenda</a:t>
            </a:r>
            <a:endParaRPr lang="ru-RU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02484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cs typeface="Arial"/>
              </a:rPr>
              <a:t>Массивы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1081088" y="2298700"/>
            <a:ext cx="7713483" cy="6189663"/>
          </a:xfrm>
        </p:spPr>
        <p:txBody>
          <a:bodyPr/>
          <a:lstStyle/>
          <a:p>
            <a:r>
              <a:rPr lang="ru-RU" dirty="0"/>
              <a:t>Иногда, удобно работать с набором значений вместе, чем разбивать на строки. </a:t>
            </a:r>
            <a:endParaRPr lang="ru-RU" dirty="0">
              <a:cs typeface="Arial"/>
            </a:endParaRPr>
          </a:p>
          <a:p>
            <a:r>
              <a:rPr lang="ru-RU" dirty="0">
                <a:cs typeface="Arial"/>
              </a:rPr>
              <a:t>Например, это удобно иметь в таблице заказов одну строчку на заказ, и все товары находятся списком в одной колонке.</a:t>
            </a:r>
          </a:p>
          <a:p>
            <a:r>
              <a:rPr lang="ru-RU" dirty="0">
                <a:cs typeface="Arial"/>
              </a:rPr>
              <a:t>Это позволит </a:t>
            </a:r>
            <a:endParaRPr lang="ru-RU" dirty="0"/>
          </a:p>
          <a:p>
            <a:pPr marL="539750" lvl="2" indent="-539750"/>
            <a:r>
              <a:rPr lang="ru-RU" dirty="0">
                <a:cs typeface="Arial"/>
              </a:rPr>
              <a:t>Сократить объем информации, т.е. при разбитии на строчки все остальные колонки бы просто дублировались</a:t>
            </a:r>
          </a:p>
          <a:p>
            <a:pPr marL="539750" lvl="2" indent="-539750"/>
            <a:r>
              <a:rPr lang="ru-RU" dirty="0">
                <a:cs typeface="Arial"/>
              </a:rPr>
              <a:t>Работать с блоком данных, подобно агрегатные функциям. В прошлых версиях </a:t>
            </a:r>
            <a:r>
              <a:rPr lang="ru-RU" dirty="0" err="1">
                <a:cs typeface="Arial"/>
              </a:rPr>
              <a:t>clickhouse</a:t>
            </a:r>
            <a:r>
              <a:rPr lang="ru-RU" dirty="0">
                <a:cs typeface="Arial"/>
              </a:rPr>
              <a:t> не было оконных функций, а в новых они есть в ограниченном формате.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CBCABD-A162-4C47-826F-E69D63ADF830}" type="slidenum">
              <a:rPr lang="ru-RU" smtClean="0"/>
              <a:pPr/>
              <a:t>35</a:t>
            </a:fld>
            <a:endParaRPr lang="ru-RU"/>
          </a:p>
        </p:txBody>
      </p:sp>
      <p:pic>
        <p:nvPicPr>
          <p:cNvPr id="6" name="Рисунок 6" descr="Изображение выглядит как стол&#10;&#10;Автоматически созданное описание">
            <a:extLst>
              <a:ext uri="{FF2B5EF4-FFF2-40B4-BE49-F238E27FC236}">
                <a16:creationId xmlns:a16="http://schemas.microsoft.com/office/drawing/2014/main" id="{C1635BFB-769A-ACA0-ADDF-55688B53D9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4261" y="2437579"/>
            <a:ext cx="6864254" cy="1483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257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cs typeface="Arial"/>
              </a:rPr>
              <a:t>Массивы в </a:t>
            </a:r>
            <a:r>
              <a:rPr lang="ru-RU" dirty="0" err="1">
                <a:cs typeface="Arial"/>
              </a:rPr>
              <a:t>Clickhouse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1081088" y="2298700"/>
            <a:ext cx="7713483" cy="6189663"/>
          </a:xfrm>
        </p:spPr>
        <p:txBody>
          <a:bodyPr/>
          <a:lstStyle/>
          <a:p>
            <a:r>
              <a:rPr lang="ru-RU" dirty="0"/>
              <a:t>В</a:t>
            </a:r>
            <a:r>
              <a:rPr lang="ru-RU" dirty="0">
                <a:cs typeface="Arial"/>
              </a:rPr>
              <a:t> </a:t>
            </a:r>
            <a:r>
              <a:rPr lang="ru-RU" dirty="0" err="1">
                <a:cs typeface="Arial"/>
              </a:rPr>
              <a:t>clickhouse</a:t>
            </a:r>
            <a:r>
              <a:rPr lang="ru-RU" dirty="0">
                <a:cs typeface="Arial"/>
              </a:rPr>
              <a:t> существует отдельный параметрический тип данных </a:t>
            </a:r>
            <a:r>
              <a:rPr lang="ru-RU" dirty="0" err="1">
                <a:cs typeface="Arial"/>
              </a:rPr>
              <a:t>array</a:t>
            </a:r>
            <a:r>
              <a:rPr lang="ru-RU" dirty="0">
                <a:cs typeface="Arial"/>
              </a:rPr>
              <a:t>(T), где вместо T может быть любой простой тип данных (UInt64, </a:t>
            </a:r>
            <a:r>
              <a:rPr lang="ru-RU" dirty="0" err="1">
                <a:cs typeface="Arial"/>
              </a:rPr>
              <a:t>String</a:t>
            </a:r>
            <a:r>
              <a:rPr lang="ru-RU" dirty="0">
                <a:cs typeface="Arial"/>
              </a:rPr>
              <a:t>, ...).</a:t>
            </a:r>
          </a:p>
          <a:p>
            <a:r>
              <a:rPr lang="ru-RU" dirty="0">
                <a:cs typeface="Arial"/>
              </a:rPr>
              <a:t>В качестве литералов используются квадратные скобки.</a:t>
            </a:r>
          </a:p>
          <a:p>
            <a:endParaRPr lang="ru-RU" dirty="0">
              <a:cs typeface="Arial"/>
            </a:endParaRPr>
          </a:p>
          <a:p>
            <a:r>
              <a:rPr lang="ru-RU" dirty="0">
                <a:cs typeface="Arial"/>
              </a:rPr>
              <a:t>Важно, что:</a:t>
            </a:r>
          </a:p>
          <a:p>
            <a:pPr marL="342900" indent="-342900">
              <a:buFont typeface="Arial"/>
              <a:buChar char="•"/>
            </a:pPr>
            <a:r>
              <a:rPr lang="ru-RU" dirty="0">
                <a:cs typeface="Arial"/>
              </a:rPr>
              <a:t> все элементы массива имеют один тип</a:t>
            </a:r>
          </a:p>
          <a:p>
            <a:pPr marL="342900" indent="-342900">
              <a:buFont typeface="Arial"/>
              <a:buChar char="•"/>
            </a:pPr>
            <a:r>
              <a:rPr lang="ru-RU" dirty="0">
                <a:cs typeface="Arial"/>
              </a:rPr>
              <a:t>Элементы внутри массива необязательные должны быть уникальны</a:t>
            </a:r>
          </a:p>
          <a:p>
            <a:pPr marL="342900" indent="-342900">
              <a:buFont typeface="Arial"/>
              <a:buChar char="•"/>
            </a:pPr>
            <a:r>
              <a:rPr lang="ru-RU" dirty="0">
                <a:cs typeface="Arial"/>
              </a:rPr>
              <a:t>массив упорядочен, т.е. к элементам можно обращаться по индексу и результат всегда будет один и тот же.</a:t>
            </a:r>
          </a:p>
          <a:p>
            <a:endParaRPr lang="ru-RU" dirty="0">
              <a:cs typeface="Arial"/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CBCABD-A162-4C47-826F-E69D63ADF830}" type="slidenum">
              <a:rPr lang="ru-RU" smtClean="0"/>
              <a:pPr/>
              <a:t>36</a:t>
            </a:fld>
            <a:endParaRPr lang="ru-RU"/>
          </a:p>
        </p:txBody>
      </p:sp>
      <p:pic>
        <p:nvPicPr>
          <p:cNvPr id="7" name="Рисунок 7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F498DE70-341D-9E6B-C989-A1316623B9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2193" y="5149345"/>
            <a:ext cx="6320722" cy="1370772"/>
          </a:xfrm>
          <a:prstGeom prst="rect">
            <a:avLst/>
          </a:prstGeom>
        </p:spPr>
      </p:pic>
      <p:pic>
        <p:nvPicPr>
          <p:cNvPr id="8" name="Рисунок 8">
            <a:extLst>
              <a:ext uri="{FF2B5EF4-FFF2-40B4-BE49-F238E27FC236}">
                <a16:creationId xmlns:a16="http://schemas.microsoft.com/office/drawing/2014/main" id="{B5B880FB-4A05-684E-816D-01355EF122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33451" y="2431967"/>
            <a:ext cx="6389520" cy="1925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7338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cs typeface="Arial"/>
              </a:rPr>
              <a:t>Массивы в </a:t>
            </a:r>
            <a:r>
              <a:rPr lang="ru-RU" dirty="0" err="1">
                <a:cs typeface="Arial"/>
              </a:rPr>
              <a:t>Clickhouse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1081088" y="1774548"/>
            <a:ext cx="12804532" cy="6189663"/>
          </a:xfrm>
        </p:spPr>
        <p:txBody>
          <a:bodyPr/>
          <a:lstStyle/>
          <a:p>
            <a:r>
              <a:rPr lang="ru-RU" dirty="0"/>
              <a:t>Для создания массивов из данных в таблице используется агрегатная функция </a:t>
            </a:r>
            <a:r>
              <a:rPr lang="ru-RU" b="1" dirty="0" err="1"/>
              <a:t>groupArray</a:t>
            </a:r>
            <a:r>
              <a:rPr lang="ru-RU" dirty="0"/>
              <a:t>, которая объединяет значения в колонке из нескольких строк в одну. Также, есть функция </a:t>
            </a:r>
            <a:r>
              <a:rPr lang="ru-RU" b="1" dirty="0" err="1"/>
              <a:t>groupUniqArray</a:t>
            </a:r>
            <a:r>
              <a:rPr lang="ru-RU" dirty="0"/>
              <a:t>, которая убирает еще и дубли.</a:t>
            </a:r>
            <a:endParaRPr lang="ru-RU" dirty="0">
              <a:cs typeface="Arial"/>
            </a:endParaRPr>
          </a:p>
          <a:p>
            <a:endParaRPr lang="ru-RU" dirty="0">
              <a:cs typeface="Arial"/>
            </a:endParaRPr>
          </a:p>
          <a:p>
            <a:endParaRPr lang="ru-RU" dirty="0">
              <a:cs typeface="Arial"/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CBCABD-A162-4C47-826F-E69D63ADF830}" type="slidenum">
              <a:rPr lang="ru-RU" smtClean="0"/>
              <a:pPr/>
              <a:t>37</a:t>
            </a:fld>
            <a:endParaRPr lang="ru-RU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27D72843-005C-CD56-D0FA-34DFAC160AFE}"/>
              </a:ext>
            </a:extLst>
          </p:cNvPr>
          <p:cNvSpPr/>
          <p:nvPr/>
        </p:nvSpPr>
        <p:spPr>
          <a:xfrm>
            <a:off x="5077598" y="5347106"/>
            <a:ext cx="914400" cy="138672"/>
          </a:xfrm>
          <a:prstGeom prst="rect">
            <a:avLst/>
          </a:prstGeom>
          <a:solidFill>
            <a:srgbClr val="31C2A7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1300277" rtl="0" eaLnBrk="1" latinLnBrk="0" hangingPunct="1">
              <a:defRPr sz="256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50138" algn="l" defTabSz="1300277" rtl="0" eaLnBrk="1" latinLnBrk="0" hangingPunct="1">
              <a:defRPr sz="256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300277" algn="l" defTabSz="1300277" rtl="0" eaLnBrk="1" latinLnBrk="0" hangingPunct="1">
              <a:defRPr sz="256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950415" algn="l" defTabSz="1300277" rtl="0" eaLnBrk="1" latinLnBrk="0" hangingPunct="1">
              <a:defRPr sz="256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600554" algn="l" defTabSz="1300277" rtl="0" eaLnBrk="1" latinLnBrk="0" hangingPunct="1">
              <a:defRPr sz="256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250692" algn="l" defTabSz="1300277" rtl="0" eaLnBrk="1" latinLnBrk="0" hangingPunct="1">
              <a:defRPr sz="256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900830" algn="l" defTabSz="1300277" rtl="0" eaLnBrk="1" latinLnBrk="0" hangingPunct="1">
              <a:defRPr sz="256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550969" algn="l" defTabSz="1300277" rtl="0" eaLnBrk="1" latinLnBrk="0" hangingPunct="1">
              <a:defRPr sz="256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5201107" algn="l" defTabSz="1300277" rtl="0" eaLnBrk="1" latinLnBrk="0" hangingPunct="1">
              <a:defRPr sz="256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8777975A-EBB9-8701-6B13-7562709A6A31}"/>
              </a:ext>
            </a:extLst>
          </p:cNvPr>
          <p:cNvSpPr/>
          <p:nvPr/>
        </p:nvSpPr>
        <p:spPr>
          <a:xfrm>
            <a:off x="5489922" y="4960069"/>
            <a:ext cx="138940" cy="930231"/>
          </a:xfrm>
          <a:prstGeom prst="rect">
            <a:avLst/>
          </a:prstGeom>
          <a:solidFill>
            <a:srgbClr val="31C2A7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1300277" rtl="0" eaLnBrk="1" latinLnBrk="0" hangingPunct="1">
              <a:defRPr sz="256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50138" algn="l" defTabSz="1300277" rtl="0" eaLnBrk="1" latinLnBrk="0" hangingPunct="1">
              <a:defRPr sz="256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300277" algn="l" defTabSz="1300277" rtl="0" eaLnBrk="1" latinLnBrk="0" hangingPunct="1">
              <a:defRPr sz="256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950415" algn="l" defTabSz="1300277" rtl="0" eaLnBrk="1" latinLnBrk="0" hangingPunct="1">
              <a:defRPr sz="256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600554" algn="l" defTabSz="1300277" rtl="0" eaLnBrk="1" latinLnBrk="0" hangingPunct="1">
              <a:defRPr sz="256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250692" algn="l" defTabSz="1300277" rtl="0" eaLnBrk="1" latinLnBrk="0" hangingPunct="1">
              <a:defRPr sz="256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900830" algn="l" defTabSz="1300277" rtl="0" eaLnBrk="1" latinLnBrk="0" hangingPunct="1">
              <a:defRPr sz="256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550969" algn="l" defTabSz="1300277" rtl="0" eaLnBrk="1" latinLnBrk="0" hangingPunct="1">
              <a:defRPr sz="256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5201107" algn="l" defTabSz="1300277" rtl="0" eaLnBrk="1" latinLnBrk="0" hangingPunct="1">
              <a:defRPr sz="256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 sz="2400" dirty="0">
              <a:solidFill>
                <a:schemeClr val="bg1"/>
              </a:solidFill>
            </a:endParaRPr>
          </a:p>
        </p:txBody>
      </p:sp>
      <p:pic>
        <p:nvPicPr>
          <p:cNvPr id="12" name="Рисунок 12" descr="Изображение выглядит как стол&#10;&#10;Автоматически созданное описание">
            <a:extLst>
              <a:ext uri="{FF2B5EF4-FFF2-40B4-BE49-F238E27FC236}">
                <a16:creationId xmlns:a16="http://schemas.microsoft.com/office/drawing/2014/main" id="{715A6988-A39A-2C5E-8F66-54137AD32D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19122" y="4538741"/>
            <a:ext cx="4058989" cy="1595006"/>
          </a:xfrm>
          <a:prstGeom prst="rect">
            <a:avLst/>
          </a:prstGeom>
        </p:spPr>
      </p:pic>
      <p:pic>
        <p:nvPicPr>
          <p:cNvPr id="13" name="Рисунок 13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1D6ADBDB-4560-B262-1720-F5998D76C5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4433" y="4529853"/>
            <a:ext cx="3207613" cy="1603790"/>
          </a:xfrm>
          <a:prstGeom prst="rect">
            <a:avLst/>
          </a:prstGeom>
        </p:spPr>
      </p:pic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D9101172-C8C6-CCC3-B4D3-CF8230B19E23}"/>
              </a:ext>
            </a:extLst>
          </p:cNvPr>
          <p:cNvSpPr/>
          <p:nvPr/>
        </p:nvSpPr>
        <p:spPr>
          <a:xfrm>
            <a:off x="10344898" y="5149474"/>
            <a:ext cx="914400" cy="138672"/>
          </a:xfrm>
          <a:prstGeom prst="rect">
            <a:avLst/>
          </a:prstGeom>
          <a:solidFill>
            <a:srgbClr val="31C2A7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1300277" rtl="0" eaLnBrk="1" latinLnBrk="0" hangingPunct="1">
              <a:defRPr sz="256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50138" algn="l" defTabSz="1300277" rtl="0" eaLnBrk="1" latinLnBrk="0" hangingPunct="1">
              <a:defRPr sz="256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300277" algn="l" defTabSz="1300277" rtl="0" eaLnBrk="1" latinLnBrk="0" hangingPunct="1">
              <a:defRPr sz="256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950415" algn="l" defTabSz="1300277" rtl="0" eaLnBrk="1" latinLnBrk="0" hangingPunct="1">
              <a:defRPr sz="256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600554" algn="l" defTabSz="1300277" rtl="0" eaLnBrk="1" latinLnBrk="0" hangingPunct="1">
              <a:defRPr sz="256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250692" algn="l" defTabSz="1300277" rtl="0" eaLnBrk="1" latinLnBrk="0" hangingPunct="1">
              <a:defRPr sz="256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900830" algn="l" defTabSz="1300277" rtl="0" eaLnBrk="1" latinLnBrk="0" hangingPunct="1">
              <a:defRPr sz="256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550969" algn="l" defTabSz="1300277" rtl="0" eaLnBrk="1" latinLnBrk="0" hangingPunct="1">
              <a:defRPr sz="256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5201107" algn="l" defTabSz="1300277" rtl="0" eaLnBrk="1" latinLnBrk="0" hangingPunct="1">
              <a:defRPr sz="256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389EF426-385D-4FB2-481E-0C3E9B4A16C7}"/>
              </a:ext>
            </a:extLst>
          </p:cNvPr>
          <p:cNvSpPr/>
          <p:nvPr/>
        </p:nvSpPr>
        <p:spPr>
          <a:xfrm>
            <a:off x="10344896" y="5415847"/>
            <a:ext cx="914400" cy="138672"/>
          </a:xfrm>
          <a:prstGeom prst="rect">
            <a:avLst/>
          </a:prstGeom>
          <a:solidFill>
            <a:srgbClr val="31C2A7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1300277" rtl="0" eaLnBrk="1" latinLnBrk="0" hangingPunct="1">
              <a:defRPr sz="256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50138" algn="l" defTabSz="1300277" rtl="0" eaLnBrk="1" latinLnBrk="0" hangingPunct="1">
              <a:defRPr sz="256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300277" algn="l" defTabSz="1300277" rtl="0" eaLnBrk="1" latinLnBrk="0" hangingPunct="1">
              <a:defRPr sz="256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950415" algn="l" defTabSz="1300277" rtl="0" eaLnBrk="1" latinLnBrk="0" hangingPunct="1">
              <a:defRPr sz="256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600554" algn="l" defTabSz="1300277" rtl="0" eaLnBrk="1" latinLnBrk="0" hangingPunct="1">
              <a:defRPr sz="256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250692" algn="l" defTabSz="1300277" rtl="0" eaLnBrk="1" latinLnBrk="0" hangingPunct="1">
              <a:defRPr sz="256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900830" algn="l" defTabSz="1300277" rtl="0" eaLnBrk="1" latinLnBrk="0" hangingPunct="1">
              <a:defRPr sz="256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550969" algn="l" defTabSz="1300277" rtl="0" eaLnBrk="1" latinLnBrk="0" hangingPunct="1">
              <a:defRPr sz="256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5201107" algn="l" defTabSz="1300277" rtl="0" eaLnBrk="1" latinLnBrk="0" hangingPunct="1">
              <a:defRPr sz="256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 sz="2400" dirty="0">
              <a:solidFill>
                <a:schemeClr val="bg1"/>
              </a:solidFill>
            </a:endParaRPr>
          </a:p>
        </p:txBody>
      </p:sp>
      <p:pic>
        <p:nvPicPr>
          <p:cNvPr id="17" name="Рисунок 17" descr="Изображение выглядит как стол&#10;&#10;Автоматически созданное описание">
            <a:extLst>
              <a:ext uri="{FF2B5EF4-FFF2-40B4-BE49-F238E27FC236}">
                <a16:creationId xmlns:a16="http://schemas.microsoft.com/office/drawing/2014/main" id="{A8A70BDD-395B-061A-8B61-FC64FA30A7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000" y="4527271"/>
            <a:ext cx="3757997" cy="1591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3505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cs typeface="Arial"/>
              </a:rPr>
              <a:t>Массивы из строк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1081088" y="1774548"/>
            <a:ext cx="12804532" cy="6189663"/>
          </a:xfrm>
        </p:spPr>
        <p:txBody>
          <a:bodyPr/>
          <a:lstStyle/>
          <a:p>
            <a:r>
              <a:rPr lang="ru-RU" dirty="0"/>
              <a:t>Также, можно создать массив из строки, разбив ее через разделитель.</a:t>
            </a:r>
            <a:endParaRPr lang="ru-RU" dirty="0">
              <a:cs typeface="Arial"/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CBCABD-A162-4C47-826F-E69D63ADF830}" type="slidenum">
              <a:rPr lang="ru-RU" smtClean="0"/>
              <a:pPr/>
              <a:t>38</a:t>
            </a:fld>
            <a:endParaRPr lang="ru-RU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27D72843-005C-CD56-D0FA-34DFAC160AFE}"/>
              </a:ext>
            </a:extLst>
          </p:cNvPr>
          <p:cNvSpPr/>
          <p:nvPr/>
        </p:nvSpPr>
        <p:spPr>
          <a:xfrm>
            <a:off x="5077598" y="5347106"/>
            <a:ext cx="914400" cy="138672"/>
          </a:xfrm>
          <a:prstGeom prst="rect">
            <a:avLst/>
          </a:prstGeom>
          <a:solidFill>
            <a:srgbClr val="31C2A7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1300277" rtl="0" eaLnBrk="1" latinLnBrk="0" hangingPunct="1">
              <a:defRPr sz="256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50138" algn="l" defTabSz="1300277" rtl="0" eaLnBrk="1" latinLnBrk="0" hangingPunct="1">
              <a:defRPr sz="256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300277" algn="l" defTabSz="1300277" rtl="0" eaLnBrk="1" latinLnBrk="0" hangingPunct="1">
              <a:defRPr sz="256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950415" algn="l" defTabSz="1300277" rtl="0" eaLnBrk="1" latinLnBrk="0" hangingPunct="1">
              <a:defRPr sz="256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600554" algn="l" defTabSz="1300277" rtl="0" eaLnBrk="1" latinLnBrk="0" hangingPunct="1">
              <a:defRPr sz="256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250692" algn="l" defTabSz="1300277" rtl="0" eaLnBrk="1" latinLnBrk="0" hangingPunct="1">
              <a:defRPr sz="256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900830" algn="l" defTabSz="1300277" rtl="0" eaLnBrk="1" latinLnBrk="0" hangingPunct="1">
              <a:defRPr sz="256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550969" algn="l" defTabSz="1300277" rtl="0" eaLnBrk="1" latinLnBrk="0" hangingPunct="1">
              <a:defRPr sz="256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5201107" algn="l" defTabSz="1300277" rtl="0" eaLnBrk="1" latinLnBrk="0" hangingPunct="1">
              <a:defRPr sz="256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8777975A-EBB9-8701-6B13-7562709A6A31}"/>
              </a:ext>
            </a:extLst>
          </p:cNvPr>
          <p:cNvSpPr/>
          <p:nvPr/>
        </p:nvSpPr>
        <p:spPr>
          <a:xfrm>
            <a:off x="5489922" y="4960069"/>
            <a:ext cx="138940" cy="930231"/>
          </a:xfrm>
          <a:prstGeom prst="rect">
            <a:avLst/>
          </a:prstGeom>
          <a:solidFill>
            <a:srgbClr val="31C2A7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1300277" rtl="0" eaLnBrk="1" latinLnBrk="0" hangingPunct="1">
              <a:defRPr sz="256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50138" algn="l" defTabSz="1300277" rtl="0" eaLnBrk="1" latinLnBrk="0" hangingPunct="1">
              <a:defRPr sz="256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300277" algn="l" defTabSz="1300277" rtl="0" eaLnBrk="1" latinLnBrk="0" hangingPunct="1">
              <a:defRPr sz="256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950415" algn="l" defTabSz="1300277" rtl="0" eaLnBrk="1" latinLnBrk="0" hangingPunct="1">
              <a:defRPr sz="256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600554" algn="l" defTabSz="1300277" rtl="0" eaLnBrk="1" latinLnBrk="0" hangingPunct="1">
              <a:defRPr sz="256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250692" algn="l" defTabSz="1300277" rtl="0" eaLnBrk="1" latinLnBrk="0" hangingPunct="1">
              <a:defRPr sz="256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900830" algn="l" defTabSz="1300277" rtl="0" eaLnBrk="1" latinLnBrk="0" hangingPunct="1">
              <a:defRPr sz="256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550969" algn="l" defTabSz="1300277" rtl="0" eaLnBrk="1" latinLnBrk="0" hangingPunct="1">
              <a:defRPr sz="256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5201107" algn="l" defTabSz="1300277" rtl="0" eaLnBrk="1" latinLnBrk="0" hangingPunct="1">
              <a:defRPr sz="256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 sz="2400" dirty="0">
              <a:solidFill>
                <a:schemeClr val="bg1"/>
              </a:solidFill>
            </a:endParaRPr>
          </a:p>
        </p:txBody>
      </p:sp>
      <p:pic>
        <p:nvPicPr>
          <p:cNvPr id="12" name="Рисунок 12" descr="Изображение выглядит как стол&#10;&#10;Автоматически созданное описание">
            <a:extLst>
              <a:ext uri="{FF2B5EF4-FFF2-40B4-BE49-F238E27FC236}">
                <a16:creationId xmlns:a16="http://schemas.microsoft.com/office/drawing/2014/main" id="{715A6988-A39A-2C5E-8F66-54137AD32D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09447" y="4676433"/>
            <a:ext cx="3396809" cy="1337017"/>
          </a:xfrm>
          <a:prstGeom prst="rect">
            <a:avLst/>
          </a:prstGeom>
        </p:spPr>
      </p:pic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D9101172-C8C6-CCC3-B4D3-CF8230B19E23}"/>
              </a:ext>
            </a:extLst>
          </p:cNvPr>
          <p:cNvSpPr/>
          <p:nvPr/>
        </p:nvSpPr>
        <p:spPr>
          <a:xfrm>
            <a:off x="10344898" y="5149474"/>
            <a:ext cx="914400" cy="138672"/>
          </a:xfrm>
          <a:prstGeom prst="rect">
            <a:avLst/>
          </a:prstGeom>
          <a:solidFill>
            <a:srgbClr val="31C2A7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1300277" rtl="0" eaLnBrk="1" latinLnBrk="0" hangingPunct="1">
              <a:defRPr sz="256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50138" algn="l" defTabSz="1300277" rtl="0" eaLnBrk="1" latinLnBrk="0" hangingPunct="1">
              <a:defRPr sz="256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300277" algn="l" defTabSz="1300277" rtl="0" eaLnBrk="1" latinLnBrk="0" hangingPunct="1">
              <a:defRPr sz="256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950415" algn="l" defTabSz="1300277" rtl="0" eaLnBrk="1" latinLnBrk="0" hangingPunct="1">
              <a:defRPr sz="256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600554" algn="l" defTabSz="1300277" rtl="0" eaLnBrk="1" latinLnBrk="0" hangingPunct="1">
              <a:defRPr sz="256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250692" algn="l" defTabSz="1300277" rtl="0" eaLnBrk="1" latinLnBrk="0" hangingPunct="1">
              <a:defRPr sz="256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900830" algn="l" defTabSz="1300277" rtl="0" eaLnBrk="1" latinLnBrk="0" hangingPunct="1">
              <a:defRPr sz="256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550969" algn="l" defTabSz="1300277" rtl="0" eaLnBrk="1" latinLnBrk="0" hangingPunct="1">
              <a:defRPr sz="256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5201107" algn="l" defTabSz="1300277" rtl="0" eaLnBrk="1" latinLnBrk="0" hangingPunct="1">
              <a:defRPr sz="256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389EF426-385D-4FB2-481E-0C3E9B4A16C7}"/>
              </a:ext>
            </a:extLst>
          </p:cNvPr>
          <p:cNvSpPr/>
          <p:nvPr/>
        </p:nvSpPr>
        <p:spPr>
          <a:xfrm>
            <a:off x="10344896" y="5415847"/>
            <a:ext cx="914400" cy="138672"/>
          </a:xfrm>
          <a:prstGeom prst="rect">
            <a:avLst/>
          </a:prstGeom>
          <a:solidFill>
            <a:srgbClr val="31C2A7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1300277" rtl="0" eaLnBrk="1" latinLnBrk="0" hangingPunct="1">
              <a:defRPr sz="256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50138" algn="l" defTabSz="1300277" rtl="0" eaLnBrk="1" latinLnBrk="0" hangingPunct="1">
              <a:defRPr sz="256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300277" algn="l" defTabSz="1300277" rtl="0" eaLnBrk="1" latinLnBrk="0" hangingPunct="1">
              <a:defRPr sz="256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950415" algn="l" defTabSz="1300277" rtl="0" eaLnBrk="1" latinLnBrk="0" hangingPunct="1">
              <a:defRPr sz="256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600554" algn="l" defTabSz="1300277" rtl="0" eaLnBrk="1" latinLnBrk="0" hangingPunct="1">
              <a:defRPr sz="256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250692" algn="l" defTabSz="1300277" rtl="0" eaLnBrk="1" latinLnBrk="0" hangingPunct="1">
              <a:defRPr sz="256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900830" algn="l" defTabSz="1300277" rtl="0" eaLnBrk="1" latinLnBrk="0" hangingPunct="1">
              <a:defRPr sz="256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550969" algn="l" defTabSz="1300277" rtl="0" eaLnBrk="1" latinLnBrk="0" hangingPunct="1">
              <a:defRPr sz="256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5201107" algn="l" defTabSz="1300277" rtl="0" eaLnBrk="1" latinLnBrk="0" hangingPunct="1">
              <a:defRPr sz="256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 sz="2400" dirty="0">
              <a:solidFill>
                <a:schemeClr val="bg1"/>
              </a:solidFill>
            </a:endParaRPr>
          </a:p>
        </p:txBody>
      </p:sp>
      <p:pic>
        <p:nvPicPr>
          <p:cNvPr id="7" name="Рисунок 7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6E77738F-FC9C-EA19-C589-646B72304C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552" y="4747140"/>
            <a:ext cx="3843995" cy="1143696"/>
          </a:xfrm>
          <a:prstGeom prst="rect">
            <a:avLst/>
          </a:prstGeom>
        </p:spPr>
      </p:pic>
      <p:pic>
        <p:nvPicPr>
          <p:cNvPr id="8" name="Рисунок 10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08BA1F2B-A88C-BAA6-5B48-9E111BA67C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5691" y="4675069"/>
            <a:ext cx="3336610" cy="1167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19055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cs typeface="Arial"/>
              </a:rPr>
              <a:t>Кортеж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1081088" y="1774548"/>
            <a:ext cx="7816680" cy="6189663"/>
          </a:xfrm>
        </p:spPr>
        <p:txBody>
          <a:bodyPr/>
          <a:lstStyle/>
          <a:p>
            <a:r>
              <a:rPr lang="ru-RU" dirty="0">
                <a:cs typeface="Arial"/>
              </a:rPr>
              <a:t>Иногда хочется использовать набор значений как результат функции или ее аргумента, или например в секции WHERE в операции IN.</a:t>
            </a:r>
          </a:p>
          <a:p>
            <a:r>
              <a:rPr lang="ru-RU" dirty="0">
                <a:cs typeface="Arial"/>
              </a:rPr>
              <a:t>Массивы не до конца подходят для этого, поскольку:</a:t>
            </a:r>
          </a:p>
          <a:p>
            <a:r>
              <a:rPr lang="ru-RU" dirty="0">
                <a:cs typeface="Arial"/>
              </a:rPr>
              <a:t>- могут иметь любое кол-во элементов</a:t>
            </a:r>
          </a:p>
          <a:p>
            <a:r>
              <a:rPr lang="ru-RU" dirty="0">
                <a:cs typeface="Arial"/>
              </a:rPr>
              <a:t>- все элементы одного вида</a:t>
            </a:r>
          </a:p>
          <a:p>
            <a:endParaRPr lang="ru-RU" dirty="0">
              <a:cs typeface="Arial"/>
            </a:endParaRPr>
          </a:p>
          <a:p>
            <a:r>
              <a:rPr lang="ru-RU" dirty="0">
                <a:cs typeface="Arial"/>
              </a:rPr>
              <a:t>Для того, чтобы избежать ограничений, существует тип </a:t>
            </a:r>
            <a:r>
              <a:rPr lang="ru-RU" dirty="0" err="1">
                <a:cs typeface="Arial"/>
              </a:rPr>
              <a:t>Tuple</a:t>
            </a:r>
            <a:r>
              <a:rPr lang="ru-RU" dirty="0">
                <a:cs typeface="Arial"/>
              </a:rPr>
              <a:t>, т.е. кортеж. Его литерал - это круглые скобки. </a:t>
            </a:r>
          </a:p>
          <a:p>
            <a:r>
              <a:rPr lang="ru-RU" dirty="0">
                <a:cs typeface="Arial"/>
              </a:rPr>
              <a:t>Он используется только в коде и как результат операций, хранить его в таблице нельзя.</a:t>
            </a:r>
          </a:p>
          <a:p>
            <a:endParaRPr lang="ru-RU" dirty="0">
              <a:cs typeface="Arial"/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CBCABD-A162-4C47-826F-E69D63ADF830}" type="slidenum">
              <a:rPr lang="ru-RU" smtClean="0"/>
              <a:pPr/>
              <a:t>39</a:t>
            </a:fld>
            <a:endParaRPr lang="ru-RU"/>
          </a:p>
        </p:txBody>
      </p:sp>
      <p:pic>
        <p:nvPicPr>
          <p:cNvPr id="7" name="Рисунок 7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F8DE81FE-952F-A80A-8C02-53B6D5DEB2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47524" y="1962240"/>
            <a:ext cx="6699111" cy="2830706"/>
          </a:xfrm>
          <a:prstGeom prst="rect">
            <a:avLst/>
          </a:prstGeom>
        </p:spPr>
      </p:pic>
      <p:pic>
        <p:nvPicPr>
          <p:cNvPr id="8" name="Рисунок 10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4F96B19E-4D9D-ED99-CB4E-38C65ADBFF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7524" y="5586205"/>
            <a:ext cx="6535715" cy="1665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391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>
                <a:cs typeface="Arial"/>
              </a:rPr>
              <a:t>Главные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1081088" y="2298700"/>
            <a:ext cx="12030554" cy="6189663"/>
          </a:xfrm>
        </p:spPr>
        <p:txBody>
          <a:bodyPr/>
          <a:lstStyle/>
          <a:p>
            <a:r>
              <a:rPr lang="ru-RU"/>
              <a:t>Чем отличается от обычного SQL: </a:t>
            </a:r>
          </a:p>
          <a:p>
            <a:pPr marL="539750" lvl="2" indent="-539750"/>
            <a:r>
              <a:rPr lang="ru-RU"/>
              <a:t>В качестве комментариев можно использовать не только стандарт </a:t>
            </a:r>
            <a:r>
              <a:rPr lang="ru-RU">
                <a:highlight>
                  <a:srgbClr val="C0C0C0"/>
                </a:highlight>
              </a:rPr>
              <a:t>--</a:t>
            </a:r>
            <a:r>
              <a:rPr lang="ru-RU"/>
              <a:t> и </a:t>
            </a:r>
            <a:r>
              <a:rPr lang="ru-RU">
                <a:highlight>
                  <a:srgbClr val="C0C0C0"/>
                </a:highlight>
              </a:rPr>
              <a:t>/*...*/</a:t>
            </a:r>
            <a:r>
              <a:rPr lang="ru-RU"/>
              <a:t>, но и </a:t>
            </a:r>
            <a:r>
              <a:rPr lang="ru-RU">
                <a:highlight>
                  <a:srgbClr val="C0C0C0"/>
                </a:highlight>
              </a:rPr>
              <a:t>#,</a:t>
            </a:r>
            <a:r>
              <a:rPr lang="ru-RU"/>
              <a:t> </a:t>
            </a:r>
            <a:r>
              <a:rPr lang="ru-RU">
                <a:highlight>
                  <a:srgbClr val="C0C0C0"/>
                </a:highlight>
              </a:rPr>
              <a:t>#!</a:t>
            </a:r>
            <a:r>
              <a:rPr lang="ru-RU"/>
              <a:t>.</a:t>
            </a:r>
            <a:endParaRPr lang="ru-RU">
              <a:cs typeface="Arial" panose="020B0604020202020204"/>
            </a:endParaRPr>
          </a:p>
          <a:p>
            <a:pPr marL="539750" lvl="2" indent="-539750"/>
            <a:r>
              <a:rPr lang="ru-RU">
                <a:cs typeface="Arial" panose="020B0604020202020204"/>
              </a:rPr>
              <a:t>Ключевые слова (</a:t>
            </a:r>
            <a:r>
              <a:rPr lang="ru-RU">
                <a:highlight>
                  <a:srgbClr val="C0C0C0"/>
                </a:highlight>
                <a:cs typeface="Arial" panose="020B0604020202020204"/>
              </a:rPr>
              <a:t>SELECT</a:t>
            </a:r>
            <a:r>
              <a:rPr lang="ru-RU">
                <a:cs typeface="Arial" panose="020B0604020202020204"/>
              </a:rPr>
              <a:t>, </a:t>
            </a:r>
            <a:r>
              <a:rPr lang="ru-RU">
                <a:highlight>
                  <a:srgbClr val="C0C0C0"/>
                </a:highlight>
                <a:cs typeface="Arial" panose="020B0604020202020204"/>
              </a:rPr>
              <a:t>WHERE</a:t>
            </a:r>
            <a:r>
              <a:rPr lang="ru-RU">
                <a:cs typeface="Arial" panose="020B0604020202020204"/>
              </a:rPr>
              <a:t>, ...) </a:t>
            </a:r>
            <a:r>
              <a:rPr lang="ru-RU" err="1">
                <a:cs typeface="Arial" panose="020B0604020202020204"/>
              </a:rPr>
              <a:t>регистро</a:t>
            </a:r>
            <a:r>
              <a:rPr lang="ru-RU">
                <a:cs typeface="Arial" panose="020B0604020202020204"/>
              </a:rPr>
              <a:t>-независимы, для всего остального необходимо соблюдать регистр.</a:t>
            </a:r>
          </a:p>
          <a:p>
            <a:pPr marL="539750" lvl="2" indent="-539750"/>
            <a:r>
              <a:rPr lang="ru-RU"/>
              <a:t>Любые операторы имеют соответствующие функции, в которые преобразуются при </a:t>
            </a:r>
            <a:r>
              <a:rPr lang="ru-RU" err="1"/>
              <a:t>парсинге</a:t>
            </a:r>
            <a:r>
              <a:rPr lang="ru-RU"/>
              <a:t> запросов. Например, строка </a:t>
            </a:r>
            <a:r>
              <a:rPr lang="ru-RU">
                <a:highlight>
                  <a:srgbClr val="C0C0C0"/>
                </a:highlight>
                <a:ea typeface="+mn-lt"/>
                <a:cs typeface="+mn-lt"/>
              </a:rPr>
              <a:t>1 + 2 * 3 + 4 </a:t>
            </a:r>
            <a:r>
              <a:rPr lang="ru-RU">
                <a:ea typeface="+mn-lt"/>
                <a:cs typeface="+mn-lt"/>
              </a:rPr>
              <a:t>преобразуется</a:t>
            </a:r>
            <a:r>
              <a:rPr lang="ru-RU" b="1">
                <a:ea typeface="+mn-lt"/>
                <a:cs typeface="+mn-lt"/>
              </a:rPr>
              <a:t> </a:t>
            </a:r>
            <a:r>
              <a:rPr lang="ru-RU">
                <a:ea typeface="+mn-lt"/>
                <a:cs typeface="+mn-lt"/>
              </a:rPr>
              <a:t>в </a:t>
            </a:r>
            <a:r>
              <a:rPr lang="ru-RU" err="1">
                <a:highlight>
                  <a:srgbClr val="C0C0C0"/>
                </a:highlight>
                <a:ea typeface="+mn-lt"/>
                <a:cs typeface="+mn-lt"/>
              </a:rPr>
              <a:t>plus</a:t>
            </a:r>
            <a:r>
              <a:rPr lang="ru-RU">
                <a:highlight>
                  <a:srgbClr val="C0C0C0"/>
                </a:highlight>
                <a:ea typeface="+mn-lt"/>
                <a:cs typeface="+mn-lt"/>
              </a:rPr>
              <a:t>(</a:t>
            </a:r>
            <a:r>
              <a:rPr lang="ru-RU" err="1">
                <a:highlight>
                  <a:srgbClr val="C0C0C0"/>
                </a:highlight>
                <a:ea typeface="+mn-lt"/>
                <a:cs typeface="+mn-lt"/>
              </a:rPr>
              <a:t>plus</a:t>
            </a:r>
            <a:r>
              <a:rPr lang="ru-RU">
                <a:highlight>
                  <a:srgbClr val="C0C0C0"/>
                </a:highlight>
                <a:ea typeface="+mn-lt"/>
                <a:cs typeface="+mn-lt"/>
              </a:rPr>
              <a:t>(1, </a:t>
            </a:r>
            <a:r>
              <a:rPr lang="ru-RU" err="1">
                <a:highlight>
                  <a:srgbClr val="C0C0C0"/>
                </a:highlight>
                <a:ea typeface="+mn-lt"/>
                <a:cs typeface="+mn-lt"/>
              </a:rPr>
              <a:t>multiply</a:t>
            </a:r>
            <a:r>
              <a:rPr lang="ru-RU">
                <a:highlight>
                  <a:srgbClr val="C0C0C0"/>
                </a:highlight>
                <a:ea typeface="+mn-lt"/>
                <a:cs typeface="+mn-lt"/>
              </a:rPr>
              <a:t>(2, 3)), 4)</a:t>
            </a:r>
            <a:endParaRPr lang="ru-RU" err="1">
              <a:highlight>
                <a:srgbClr val="C0C0C0"/>
              </a:highlight>
              <a:cs typeface="Arial" panose="020B0604020202020204"/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CBCABD-A162-4C47-826F-E69D63ADF830}" type="slidenum">
              <a:rPr lang="ru-RU" smtClean="0"/>
              <a:pPr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471901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>
                <a:cs typeface="Arial"/>
              </a:rPr>
              <a:t>Функции над массивами</a:t>
            </a:r>
            <a:endParaRPr lang="ru-RU" dirty="0">
              <a:cs typeface="Arial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1081088" y="2298700"/>
            <a:ext cx="13716104" cy="6189663"/>
          </a:xfrm>
        </p:spPr>
        <p:txBody>
          <a:bodyPr/>
          <a:lstStyle/>
          <a:p>
            <a:r>
              <a:rPr lang="ru-RU" dirty="0"/>
              <a:t>Поскольку</a:t>
            </a:r>
            <a:r>
              <a:rPr lang="ru-RU" dirty="0">
                <a:cs typeface="Arial"/>
              </a:rPr>
              <a:t> массивы являются аналогом оконных функций и группировки, над ними можно проводить все стандартные агрегатные операции:</a:t>
            </a:r>
          </a:p>
          <a:p>
            <a:pPr marL="342900" indent="-342900">
              <a:buFont typeface="Arial"/>
              <a:buChar char="•"/>
            </a:pPr>
            <a:r>
              <a:rPr lang="ru-RU" dirty="0" err="1">
                <a:highlight>
                  <a:srgbClr val="C0C0C0"/>
                </a:highlight>
              </a:rPr>
              <a:t>length</a:t>
            </a:r>
            <a:r>
              <a:rPr lang="ru-RU" dirty="0">
                <a:highlight>
                  <a:srgbClr val="C0C0C0"/>
                </a:highlight>
              </a:rPr>
              <a:t>(</a:t>
            </a:r>
            <a:r>
              <a:rPr lang="ru-RU" dirty="0" err="1">
                <a:highlight>
                  <a:srgbClr val="C0C0C0"/>
                </a:highlight>
              </a:rPr>
              <a:t>arr</a:t>
            </a:r>
            <a:r>
              <a:rPr lang="ru-RU" dirty="0">
                <a:highlight>
                  <a:srgbClr val="C0C0C0"/>
                </a:highlight>
              </a:rPr>
              <a:t>)</a:t>
            </a:r>
            <a:r>
              <a:rPr lang="ru-RU" dirty="0"/>
              <a:t> - кол-во элементов в массиве</a:t>
            </a:r>
            <a:endParaRPr lang="ru-RU" dirty="0">
              <a:cs typeface="Arial"/>
            </a:endParaRPr>
          </a:p>
          <a:p>
            <a:pPr marL="342900" indent="-342900">
              <a:buFont typeface="Arial"/>
              <a:buChar char="•"/>
            </a:pPr>
            <a:r>
              <a:rPr lang="ru-RU" dirty="0" err="1">
                <a:highlight>
                  <a:srgbClr val="C0C0C0"/>
                </a:highlight>
                <a:cs typeface="Arial"/>
              </a:rPr>
              <a:t>arrayReduce</a:t>
            </a:r>
            <a:r>
              <a:rPr lang="ru-RU" dirty="0">
                <a:highlight>
                  <a:srgbClr val="C0C0C0"/>
                </a:highlight>
                <a:cs typeface="Arial"/>
              </a:rPr>
              <a:t>(</a:t>
            </a:r>
            <a:r>
              <a:rPr lang="ru-RU" dirty="0">
                <a:highlight>
                  <a:srgbClr val="C0C0C0"/>
                </a:highlight>
              </a:rPr>
              <a:t>'</a:t>
            </a:r>
            <a:r>
              <a:rPr lang="ru-RU" dirty="0" err="1">
                <a:highlight>
                  <a:srgbClr val="C0C0C0"/>
                </a:highlight>
              </a:rPr>
              <a:t>agg_func</a:t>
            </a:r>
            <a:r>
              <a:rPr lang="ru-RU" dirty="0">
                <a:highlight>
                  <a:srgbClr val="C0C0C0"/>
                </a:highlight>
                <a:cs typeface="Arial"/>
              </a:rPr>
              <a:t>', </a:t>
            </a:r>
            <a:r>
              <a:rPr lang="ru-RU" dirty="0" err="1">
                <a:highlight>
                  <a:srgbClr val="C0C0C0"/>
                </a:highlight>
                <a:cs typeface="Arial"/>
              </a:rPr>
              <a:t>arr</a:t>
            </a:r>
            <a:r>
              <a:rPr lang="ru-RU" dirty="0">
                <a:highlight>
                  <a:srgbClr val="C0C0C0"/>
                </a:highlight>
                <a:cs typeface="Arial"/>
              </a:rPr>
              <a:t>)</a:t>
            </a:r>
            <a:r>
              <a:rPr lang="ru-RU" dirty="0">
                <a:cs typeface="Arial"/>
              </a:rPr>
              <a:t> - применяет функцию </a:t>
            </a:r>
            <a:r>
              <a:rPr lang="ru-RU" dirty="0" err="1">
                <a:ea typeface="+mn-lt"/>
                <a:cs typeface="+mn-lt"/>
              </a:rPr>
              <a:t>agg_func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>
                <a:cs typeface="Arial"/>
              </a:rPr>
              <a:t>к массиву, в качестве функции может быть </a:t>
            </a:r>
            <a:r>
              <a:rPr lang="ru-RU" b="1" dirty="0" err="1">
                <a:cs typeface="Arial"/>
              </a:rPr>
              <a:t>min</a:t>
            </a:r>
            <a:r>
              <a:rPr lang="ru-RU" dirty="0">
                <a:cs typeface="Arial"/>
              </a:rPr>
              <a:t>/</a:t>
            </a:r>
            <a:r>
              <a:rPr lang="ru-RU" b="1" dirty="0" err="1">
                <a:cs typeface="Arial"/>
              </a:rPr>
              <a:t>max</a:t>
            </a:r>
            <a:r>
              <a:rPr lang="ru-RU" dirty="0">
                <a:cs typeface="Arial"/>
              </a:rPr>
              <a:t>/</a:t>
            </a:r>
            <a:r>
              <a:rPr lang="ru-RU" b="1" dirty="0" err="1">
                <a:cs typeface="Arial"/>
              </a:rPr>
              <a:t>count</a:t>
            </a:r>
            <a:r>
              <a:rPr lang="ru-RU" dirty="0">
                <a:cs typeface="Arial"/>
              </a:rPr>
              <a:t>/</a:t>
            </a:r>
            <a:r>
              <a:rPr lang="ru-RU" b="1" dirty="0" err="1">
                <a:cs typeface="Arial"/>
              </a:rPr>
              <a:t>sum</a:t>
            </a:r>
            <a:r>
              <a:rPr lang="ru-RU" dirty="0">
                <a:cs typeface="Arial"/>
              </a:rPr>
              <a:t>/</a:t>
            </a:r>
            <a:r>
              <a:rPr lang="ru-RU" b="1" dirty="0" err="1">
                <a:cs typeface="Arial"/>
              </a:rPr>
              <a:t>avg</a:t>
            </a:r>
            <a:r>
              <a:rPr lang="ru-RU" dirty="0">
                <a:cs typeface="Arial"/>
              </a:rPr>
              <a:t>/…</a:t>
            </a:r>
          </a:p>
          <a:p>
            <a:pPr marL="342900" indent="-342900">
              <a:buFont typeface="Arial"/>
              <a:buChar char="•"/>
            </a:pPr>
            <a:r>
              <a:rPr lang="ru-RU" dirty="0" err="1">
                <a:highlight>
                  <a:srgbClr val="C0C0C0"/>
                </a:highlight>
              </a:rPr>
              <a:t>arrayUniq</a:t>
            </a:r>
            <a:r>
              <a:rPr lang="ru-RU" dirty="0">
                <a:highlight>
                  <a:srgbClr val="C0C0C0"/>
                </a:highlight>
              </a:rPr>
              <a:t>(</a:t>
            </a:r>
            <a:r>
              <a:rPr lang="ru-RU" dirty="0" err="1">
                <a:highlight>
                  <a:srgbClr val="C0C0C0"/>
                </a:highlight>
              </a:rPr>
              <a:t>arr</a:t>
            </a:r>
            <a:r>
              <a:rPr lang="ru-RU" dirty="0">
                <a:highlight>
                  <a:srgbClr val="C0C0C0"/>
                </a:highlight>
              </a:rPr>
              <a:t>)</a:t>
            </a:r>
            <a:r>
              <a:rPr lang="ru-RU" dirty="0"/>
              <a:t> - кол-во уникальных элементов в массиве, аналог </a:t>
            </a:r>
            <a:r>
              <a:rPr lang="ru-RU" dirty="0" err="1">
                <a:highlight>
                  <a:srgbClr val="C0C0C0"/>
                </a:highlight>
              </a:rPr>
              <a:t>count</a:t>
            </a:r>
            <a:r>
              <a:rPr lang="ru-RU" dirty="0">
                <a:highlight>
                  <a:srgbClr val="C0C0C0"/>
                </a:highlight>
              </a:rPr>
              <a:t>(</a:t>
            </a:r>
            <a:r>
              <a:rPr lang="ru-RU" dirty="0" err="1">
                <a:highlight>
                  <a:srgbClr val="C0C0C0"/>
                </a:highlight>
              </a:rPr>
              <a:t>distinct</a:t>
            </a:r>
            <a:r>
              <a:rPr lang="ru-RU" dirty="0">
                <a:highlight>
                  <a:srgbClr val="C0C0C0"/>
                </a:highlight>
              </a:rPr>
              <a:t> …)</a:t>
            </a:r>
            <a:endParaRPr lang="ru-RU" dirty="0">
              <a:highlight>
                <a:srgbClr val="C0C0C0"/>
              </a:highlight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ru-RU" dirty="0">
              <a:cs typeface="Arial" panose="020B0604020202020204"/>
            </a:endParaRPr>
          </a:p>
          <a:p>
            <a:endParaRPr lang="ru-RU" dirty="0">
              <a:cs typeface="Arial" panose="020B0604020202020204"/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CBCABD-A162-4C47-826F-E69D63ADF830}" type="slidenum">
              <a:rPr lang="ru-RU" smtClean="0"/>
              <a:pPr/>
              <a:t>40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5623136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>
                <a:cs typeface="Arial"/>
              </a:rPr>
              <a:t>Функции над массивами</a:t>
            </a:r>
            <a:endParaRPr lang="ru-RU" dirty="0">
              <a:cs typeface="Arial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1081082" y="1370693"/>
            <a:ext cx="7584485" cy="7324817"/>
          </a:xfrm>
        </p:spPr>
        <p:txBody>
          <a:bodyPr/>
          <a:lstStyle/>
          <a:p>
            <a:r>
              <a:rPr lang="ru-RU" dirty="0"/>
              <a:t>Помимо обычных агрегатных функций есть также специфичные именно для работы с массивами.</a:t>
            </a:r>
            <a:endParaRPr lang="ru-RU" dirty="0">
              <a:cs typeface="Arial"/>
            </a:endParaRPr>
          </a:p>
          <a:p>
            <a:pPr marL="342900" indent="-342900">
              <a:buFont typeface="Arial"/>
              <a:buChar char="•"/>
            </a:pPr>
            <a:r>
              <a:rPr lang="ru-RU" dirty="0" err="1">
                <a:highlight>
                  <a:srgbClr val="C0C0C0"/>
                </a:highlight>
              </a:rPr>
              <a:t>arrayConcat</a:t>
            </a:r>
            <a:r>
              <a:rPr lang="ru-RU" dirty="0">
                <a:highlight>
                  <a:srgbClr val="C0C0C0"/>
                </a:highlight>
                <a:ea typeface="+mn-lt"/>
                <a:cs typeface="+mn-lt"/>
              </a:rPr>
              <a:t>(</a:t>
            </a:r>
            <a:r>
              <a:rPr lang="ru-RU" dirty="0" err="1">
                <a:highlight>
                  <a:srgbClr val="C0C0C0"/>
                </a:highlight>
                <a:ea typeface="+mn-lt"/>
                <a:cs typeface="+mn-lt"/>
              </a:rPr>
              <a:t>arrays</a:t>
            </a:r>
            <a:r>
              <a:rPr lang="ru-RU" dirty="0">
                <a:highlight>
                  <a:srgbClr val="C0C0C0"/>
                </a:highlight>
                <a:ea typeface="+mn-lt"/>
                <a:cs typeface="+mn-lt"/>
              </a:rPr>
              <a:t>)</a:t>
            </a:r>
            <a:r>
              <a:rPr lang="ru-RU" dirty="0"/>
              <a:t> - соединяет несколько</a:t>
            </a:r>
            <a:r>
              <a:rPr lang="ru-RU" dirty="0">
                <a:cs typeface="Arial"/>
              </a:rPr>
              <a:t> массивов в один</a:t>
            </a:r>
          </a:p>
          <a:p>
            <a:pPr marL="342900" indent="-342900">
              <a:buFont typeface="Arial"/>
              <a:buChar char="•"/>
            </a:pPr>
            <a:r>
              <a:rPr lang="ru-RU" dirty="0" err="1">
                <a:highlight>
                  <a:srgbClr val="C0C0C0"/>
                </a:highlight>
              </a:rPr>
              <a:t>has</a:t>
            </a:r>
            <a:r>
              <a:rPr lang="ru-RU" dirty="0">
                <a:highlight>
                  <a:srgbClr val="C0C0C0"/>
                </a:highlight>
              </a:rPr>
              <a:t>(</a:t>
            </a:r>
            <a:r>
              <a:rPr lang="ru-RU" dirty="0" err="1">
                <a:highlight>
                  <a:srgbClr val="C0C0C0"/>
                </a:highlight>
              </a:rPr>
              <a:t>arr</a:t>
            </a:r>
            <a:r>
              <a:rPr lang="ru-RU" dirty="0">
                <a:highlight>
                  <a:srgbClr val="C0C0C0"/>
                </a:highlight>
              </a:rPr>
              <a:t>, </a:t>
            </a:r>
            <a:r>
              <a:rPr lang="ru-RU" dirty="0" err="1">
                <a:highlight>
                  <a:srgbClr val="C0C0C0"/>
                </a:highlight>
              </a:rPr>
              <a:t>elem</a:t>
            </a:r>
            <a:r>
              <a:rPr lang="ru-RU" dirty="0">
                <a:highlight>
                  <a:srgbClr val="C0C0C0"/>
                </a:highlight>
              </a:rPr>
              <a:t>)</a:t>
            </a:r>
            <a:r>
              <a:rPr lang="ru-RU" dirty="0">
                <a:cs typeface="Arial"/>
              </a:rPr>
              <a:t> - проверяет наличие элемента в массиве</a:t>
            </a:r>
          </a:p>
          <a:p>
            <a:pPr marL="342900" indent="-342900">
              <a:buFont typeface="Arial"/>
              <a:buChar char="•"/>
            </a:pPr>
            <a:r>
              <a:rPr lang="ru-RU" dirty="0" err="1">
                <a:highlight>
                  <a:srgbClr val="C0C0C0"/>
                </a:highlight>
              </a:rPr>
              <a:t>hasAll</a:t>
            </a:r>
            <a:r>
              <a:rPr lang="ru-RU" dirty="0">
                <a:highlight>
                  <a:srgbClr val="C0C0C0"/>
                </a:highlight>
              </a:rPr>
              <a:t>(arr1, arr2)</a:t>
            </a:r>
            <a:r>
              <a:rPr lang="ru-RU" dirty="0"/>
              <a:t>, </a:t>
            </a:r>
            <a:r>
              <a:rPr lang="ru-RU" dirty="0" err="1">
                <a:highlight>
                  <a:srgbClr val="C0C0C0"/>
                </a:highlight>
              </a:rPr>
              <a:t>hasAny</a:t>
            </a:r>
            <a:r>
              <a:rPr lang="ru-RU" dirty="0">
                <a:highlight>
                  <a:srgbClr val="C0C0C0"/>
                </a:highlight>
              </a:rPr>
              <a:t>(arr1, arr2)</a:t>
            </a:r>
            <a:r>
              <a:rPr lang="ru-RU" dirty="0"/>
              <a:t> - проверяет, содержится ли полностью второй массив в первом и есть ли пересечение массивов</a:t>
            </a:r>
            <a:endParaRPr lang="ru-RU" dirty="0">
              <a:cs typeface="Arial" panose="020B0604020202020204"/>
            </a:endParaRPr>
          </a:p>
          <a:p>
            <a:pPr marL="342900" indent="-342900">
              <a:buFont typeface="Arial"/>
              <a:buChar char="•"/>
            </a:pPr>
            <a:r>
              <a:rPr lang="ru-RU" dirty="0" err="1">
                <a:highlight>
                  <a:srgbClr val="C0C0C0"/>
                </a:highlight>
              </a:rPr>
              <a:t>countEqual</a:t>
            </a:r>
            <a:r>
              <a:rPr lang="ru-RU" dirty="0">
                <a:highlight>
                  <a:srgbClr val="C0C0C0"/>
                </a:highlight>
              </a:rPr>
              <a:t>(</a:t>
            </a:r>
            <a:r>
              <a:rPr lang="ru-RU" dirty="0" err="1">
                <a:highlight>
                  <a:srgbClr val="C0C0C0"/>
                </a:highlight>
              </a:rPr>
              <a:t>arr</a:t>
            </a:r>
            <a:r>
              <a:rPr lang="ru-RU" dirty="0">
                <a:highlight>
                  <a:srgbClr val="C0C0C0"/>
                </a:highlight>
              </a:rPr>
              <a:t>, x)</a:t>
            </a:r>
            <a:r>
              <a:rPr lang="ru-RU" dirty="0"/>
              <a:t> - кол-во элементов в массиве, равное x</a:t>
            </a:r>
            <a:endParaRPr lang="ru-RU" dirty="0">
              <a:cs typeface="Arial" panose="020B0604020202020204"/>
            </a:endParaRPr>
          </a:p>
          <a:p>
            <a:pPr marL="342900" indent="-342900">
              <a:buFont typeface="Arial"/>
              <a:buChar char="•"/>
            </a:pPr>
            <a:r>
              <a:rPr lang="ru-RU" dirty="0" err="1">
                <a:highlight>
                  <a:srgbClr val="C0C0C0"/>
                </a:highlight>
              </a:rPr>
              <a:t>arrayDistinct</a:t>
            </a:r>
            <a:r>
              <a:rPr lang="ru-RU" dirty="0">
                <a:highlight>
                  <a:srgbClr val="C0C0C0"/>
                </a:highlight>
              </a:rPr>
              <a:t>(</a:t>
            </a:r>
            <a:r>
              <a:rPr lang="ru-RU" dirty="0" err="1">
                <a:highlight>
                  <a:srgbClr val="C0C0C0"/>
                </a:highlight>
              </a:rPr>
              <a:t>arr</a:t>
            </a:r>
            <a:r>
              <a:rPr lang="ru-RU" dirty="0">
                <a:highlight>
                  <a:srgbClr val="C0C0C0"/>
                </a:highlight>
              </a:rPr>
              <a:t>)</a:t>
            </a:r>
            <a:r>
              <a:rPr lang="ru-RU" dirty="0"/>
              <a:t> - отдает массив, очищенный от дублей</a:t>
            </a:r>
            <a:endParaRPr lang="ru-RU" dirty="0">
              <a:cs typeface="Arial" panose="020B0604020202020204"/>
            </a:endParaRPr>
          </a:p>
          <a:p>
            <a:pPr marL="342900" indent="-342900">
              <a:buFont typeface="Arial"/>
              <a:buChar char="•"/>
            </a:pPr>
            <a:r>
              <a:rPr lang="ru-RU" dirty="0" err="1">
                <a:highlight>
                  <a:srgbClr val="C0C0C0"/>
                </a:highlight>
              </a:rPr>
              <a:t>arrayReverse</a:t>
            </a:r>
            <a:r>
              <a:rPr lang="ru-RU" dirty="0">
                <a:highlight>
                  <a:srgbClr val="C0C0C0"/>
                </a:highlight>
              </a:rPr>
              <a:t>(</a:t>
            </a:r>
            <a:r>
              <a:rPr lang="ru-RU" dirty="0" err="1">
                <a:highlight>
                  <a:srgbClr val="C0C0C0"/>
                </a:highlight>
              </a:rPr>
              <a:t>arr</a:t>
            </a:r>
            <a:r>
              <a:rPr lang="ru-RU" dirty="0">
                <a:highlight>
                  <a:srgbClr val="C0C0C0"/>
                </a:highlight>
              </a:rPr>
              <a:t>)</a:t>
            </a:r>
            <a:r>
              <a:rPr lang="ru-RU" dirty="0"/>
              <a:t> - переворачивает массив</a:t>
            </a:r>
            <a:endParaRPr lang="ru-RU" dirty="0" err="1"/>
          </a:p>
          <a:p>
            <a:pPr marL="342900" indent="-342900">
              <a:buFont typeface="Arial"/>
              <a:buChar char="•"/>
            </a:pPr>
            <a:r>
              <a:rPr lang="ru-RU" dirty="0" err="1">
                <a:highlight>
                  <a:srgbClr val="C0C0C0"/>
                </a:highlight>
                <a:cs typeface="Arial" panose="020B0604020202020204"/>
              </a:rPr>
              <a:t>range</a:t>
            </a:r>
            <a:r>
              <a:rPr lang="ru-RU" dirty="0">
                <a:highlight>
                  <a:srgbClr val="C0C0C0"/>
                </a:highlight>
                <a:cs typeface="Arial" panose="020B0604020202020204"/>
              </a:rPr>
              <a:t>(</a:t>
            </a:r>
            <a:r>
              <a:rPr lang="ru-RU" dirty="0" err="1">
                <a:highlight>
                  <a:srgbClr val="C0C0C0"/>
                </a:highlight>
                <a:cs typeface="Arial" panose="020B0604020202020204"/>
              </a:rPr>
              <a:t>x,y</a:t>
            </a:r>
            <a:r>
              <a:rPr lang="ru-RU" dirty="0">
                <a:highlight>
                  <a:srgbClr val="C0C0C0"/>
                </a:highlight>
                <a:cs typeface="Arial" panose="020B0604020202020204"/>
              </a:rPr>
              <a:t>)</a:t>
            </a:r>
            <a:r>
              <a:rPr lang="ru-RU" dirty="0">
                <a:cs typeface="Arial" panose="020B0604020202020204"/>
              </a:rPr>
              <a:t> - возвращает массив числе от x до y</a:t>
            </a:r>
          </a:p>
          <a:p>
            <a:endParaRPr lang="ru-RU" dirty="0">
              <a:cs typeface="Arial" panose="020B0604020202020204"/>
            </a:endParaRPr>
          </a:p>
          <a:p>
            <a:pPr marL="342900" indent="-342900">
              <a:buFont typeface="Arial"/>
              <a:buChar char="•"/>
            </a:pPr>
            <a:endParaRPr lang="ru-RU" dirty="0">
              <a:cs typeface="Arial" panose="020B0604020202020204"/>
            </a:endParaRPr>
          </a:p>
          <a:p>
            <a:pPr marL="342900" indent="-342900">
              <a:buFont typeface="Arial"/>
              <a:buChar char="•"/>
            </a:pPr>
            <a:endParaRPr lang="ru-RU" dirty="0">
              <a:cs typeface="Arial" panose="020B0604020202020204"/>
            </a:endParaRPr>
          </a:p>
          <a:p>
            <a:pPr marL="342900" indent="-342900">
              <a:buFont typeface="Arial"/>
              <a:buChar char="•"/>
            </a:pPr>
            <a:endParaRPr lang="ru-RU" dirty="0">
              <a:cs typeface="Arial" panose="020B0604020202020204"/>
            </a:endParaRPr>
          </a:p>
          <a:p>
            <a:pPr marL="342900" indent="-342900">
              <a:buFont typeface="Arial"/>
              <a:buChar char="•"/>
            </a:pPr>
            <a:endParaRPr lang="ru-RU" dirty="0">
              <a:cs typeface="Arial" panose="020B0604020202020204"/>
            </a:endParaRPr>
          </a:p>
          <a:p>
            <a:endParaRPr lang="ru-RU" dirty="0">
              <a:cs typeface="Arial" panose="020B0604020202020204"/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CBCABD-A162-4C47-826F-E69D63ADF830}" type="slidenum">
              <a:rPr lang="ru-RU" smtClean="0"/>
              <a:pPr/>
              <a:t>41</a:t>
            </a:fld>
            <a:endParaRPr lang="ru-RU"/>
          </a:p>
        </p:txBody>
      </p:sp>
      <p:pic>
        <p:nvPicPr>
          <p:cNvPr id="6" name="Рисунок 6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59A7C87F-AD5D-F0ED-1D36-6A2E392960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4197" y="1640840"/>
            <a:ext cx="5873535" cy="3396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88845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cs typeface="Arial"/>
              </a:rPr>
              <a:t>Работа над элементами массива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1081088" y="2092476"/>
            <a:ext cx="13716104" cy="6189663"/>
          </a:xfrm>
        </p:spPr>
        <p:txBody>
          <a:bodyPr/>
          <a:lstStyle/>
          <a:p>
            <a:r>
              <a:rPr lang="ru-RU" dirty="0"/>
              <a:t>В</a:t>
            </a:r>
            <a:r>
              <a:rPr lang="ru-RU" dirty="0">
                <a:cs typeface="Arial"/>
              </a:rPr>
              <a:t> отличии от оконных/агрегатных функций, массивы могут работать над конкретными элементами</a:t>
            </a:r>
          </a:p>
          <a:p>
            <a:pPr marL="342900" indent="-342900">
              <a:buFont typeface="Arial"/>
              <a:buChar char="•"/>
            </a:pPr>
            <a:r>
              <a:rPr lang="ru-RU" dirty="0" err="1">
                <a:highlight>
                  <a:srgbClr val="C0C0C0"/>
                </a:highlight>
              </a:rPr>
              <a:t>arr</a:t>
            </a:r>
            <a:r>
              <a:rPr lang="ru-RU" dirty="0">
                <a:highlight>
                  <a:srgbClr val="C0C0C0"/>
                </a:highlight>
              </a:rPr>
              <a:t>[n]</a:t>
            </a:r>
            <a:r>
              <a:rPr lang="ru-RU" dirty="0"/>
              <a:t> - возвращает n-й по счету элемент в массиве (для </a:t>
            </a:r>
            <a:r>
              <a:rPr lang="ru-RU" dirty="0" err="1"/>
              <a:t>tuple</a:t>
            </a:r>
            <a:r>
              <a:rPr lang="ru-RU" dirty="0"/>
              <a:t> есть аналогичная функция - доступ через точку </a:t>
            </a:r>
            <a:r>
              <a:rPr lang="ru-RU" dirty="0" err="1">
                <a:highlight>
                  <a:srgbClr val="C0C0C0"/>
                </a:highlight>
              </a:rPr>
              <a:t>tpl.n</a:t>
            </a:r>
            <a:r>
              <a:rPr lang="ru-RU" dirty="0"/>
              <a:t>)</a:t>
            </a:r>
            <a:endParaRPr lang="ru-RU" dirty="0">
              <a:cs typeface="Arial"/>
            </a:endParaRPr>
          </a:p>
          <a:p>
            <a:pPr marL="342900" indent="-342900">
              <a:buFont typeface="Arial"/>
              <a:buChar char="•"/>
            </a:pPr>
            <a:r>
              <a:rPr lang="ru-RU" dirty="0" err="1">
                <a:highlight>
                  <a:srgbClr val="C0C0C0"/>
                </a:highlight>
              </a:rPr>
              <a:t>indexOf</a:t>
            </a:r>
            <a:r>
              <a:rPr lang="ru-RU" dirty="0">
                <a:highlight>
                  <a:srgbClr val="C0C0C0"/>
                </a:highlight>
              </a:rPr>
              <a:t>(</a:t>
            </a:r>
            <a:r>
              <a:rPr lang="ru-RU" dirty="0" err="1">
                <a:highlight>
                  <a:srgbClr val="C0C0C0"/>
                </a:highlight>
              </a:rPr>
              <a:t>arr</a:t>
            </a:r>
            <a:r>
              <a:rPr lang="ru-RU" dirty="0">
                <a:highlight>
                  <a:srgbClr val="C0C0C0"/>
                </a:highlight>
              </a:rPr>
              <a:t>, x)</a:t>
            </a:r>
            <a:r>
              <a:rPr lang="ru-RU" dirty="0"/>
              <a:t> </a:t>
            </a:r>
            <a:r>
              <a:rPr lang="ru-RU" dirty="0">
                <a:cs typeface="Arial"/>
              </a:rPr>
              <a:t>-  возвращает индекс элемента (номер позиции) в массиве, в случае если их несколько берет первое</a:t>
            </a:r>
            <a:endParaRPr lang="ru-RU" dirty="0">
              <a:highlight>
                <a:srgbClr val="C0C0C0"/>
              </a:highlight>
              <a:cs typeface="Arial"/>
            </a:endParaRPr>
          </a:p>
          <a:p>
            <a:pPr marL="342900" indent="-342900">
              <a:buFont typeface="Arial"/>
              <a:buChar char="•"/>
            </a:pPr>
            <a:r>
              <a:rPr lang="ru-RU" dirty="0" err="1">
                <a:highlight>
                  <a:srgbClr val="C0C0C0"/>
                </a:highlight>
                <a:ea typeface="+mn-lt"/>
                <a:cs typeface="+mn-lt"/>
              </a:rPr>
              <a:t>arrayResize</a:t>
            </a:r>
            <a:r>
              <a:rPr lang="ru-RU" dirty="0">
                <a:highlight>
                  <a:srgbClr val="C0C0C0"/>
                </a:highlight>
                <a:ea typeface="+mn-lt"/>
                <a:cs typeface="+mn-lt"/>
              </a:rPr>
              <a:t>(</a:t>
            </a:r>
            <a:r>
              <a:rPr lang="ru-RU" dirty="0" err="1">
                <a:highlight>
                  <a:srgbClr val="C0C0C0"/>
                </a:highlight>
                <a:ea typeface="+mn-lt"/>
                <a:cs typeface="+mn-lt"/>
              </a:rPr>
              <a:t>array</a:t>
            </a:r>
            <a:r>
              <a:rPr lang="ru-RU" dirty="0">
                <a:highlight>
                  <a:srgbClr val="C0C0C0"/>
                </a:highlight>
                <a:ea typeface="+mn-lt"/>
                <a:cs typeface="+mn-lt"/>
              </a:rPr>
              <a:t>, </a:t>
            </a:r>
            <a:r>
              <a:rPr lang="ru-RU" dirty="0" err="1">
                <a:highlight>
                  <a:srgbClr val="C0C0C0"/>
                </a:highlight>
                <a:ea typeface="+mn-lt"/>
                <a:cs typeface="+mn-lt"/>
              </a:rPr>
              <a:t>size</a:t>
            </a:r>
            <a:r>
              <a:rPr lang="ru-RU" dirty="0">
                <a:highlight>
                  <a:srgbClr val="C0C0C0"/>
                </a:highlight>
                <a:ea typeface="+mn-lt"/>
                <a:cs typeface="+mn-lt"/>
              </a:rPr>
              <a:t>[, </a:t>
            </a:r>
            <a:r>
              <a:rPr lang="ru-RU" dirty="0" err="1">
                <a:highlight>
                  <a:srgbClr val="C0C0C0"/>
                </a:highlight>
                <a:ea typeface="+mn-lt"/>
                <a:cs typeface="+mn-lt"/>
              </a:rPr>
              <a:t>extender</a:t>
            </a:r>
            <a:r>
              <a:rPr lang="ru-RU" dirty="0">
                <a:highlight>
                  <a:srgbClr val="C0C0C0"/>
                </a:highlight>
                <a:ea typeface="+mn-lt"/>
                <a:cs typeface="+mn-lt"/>
              </a:rPr>
              <a:t>])</a:t>
            </a:r>
            <a:r>
              <a:rPr lang="ru-RU" dirty="0">
                <a:ea typeface="+mn-lt"/>
                <a:cs typeface="+mn-lt"/>
              </a:rPr>
              <a:t> - </a:t>
            </a:r>
            <a:r>
              <a:rPr lang="ru-RU" dirty="0"/>
              <a:t>устанавливает нужное кол-во элементов в массиве (обрезает лишние или добавляет слева дефолтные значения)</a:t>
            </a:r>
            <a:endParaRPr lang="ru-RU" dirty="0">
              <a:highlight>
                <a:srgbClr val="C0C0C0"/>
              </a:highlight>
              <a:cs typeface="Arial"/>
            </a:endParaRPr>
          </a:p>
          <a:p>
            <a:pPr marL="342900" indent="-342900">
              <a:buFont typeface="Arial"/>
              <a:buChar char="•"/>
            </a:pPr>
            <a:r>
              <a:rPr lang="ru-RU" dirty="0" err="1">
                <a:highlight>
                  <a:srgbClr val="C0C0C0"/>
                </a:highlight>
                <a:ea typeface="+mn-lt"/>
                <a:cs typeface="+mn-lt"/>
              </a:rPr>
              <a:t>arraySlice</a:t>
            </a:r>
            <a:r>
              <a:rPr lang="ru-RU" dirty="0">
                <a:highlight>
                  <a:srgbClr val="C0C0C0"/>
                </a:highlight>
                <a:ea typeface="+mn-lt"/>
                <a:cs typeface="+mn-lt"/>
              </a:rPr>
              <a:t>(</a:t>
            </a:r>
            <a:r>
              <a:rPr lang="ru-RU" dirty="0" err="1">
                <a:highlight>
                  <a:srgbClr val="C0C0C0"/>
                </a:highlight>
                <a:ea typeface="+mn-lt"/>
                <a:cs typeface="+mn-lt"/>
              </a:rPr>
              <a:t>array</a:t>
            </a:r>
            <a:r>
              <a:rPr lang="ru-RU" dirty="0">
                <a:highlight>
                  <a:srgbClr val="C0C0C0"/>
                </a:highlight>
                <a:ea typeface="+mn-lt"/>
                <a:cs typeface="+mn-lt"/>
              </a:rPr>
              <a:t>, </a:t>
            </a:r>
            <a:r>
              <a:rPr lang="ru-RU" dirty="0" err="1">
                <a:highlight>
                  <a:srgbClr val="C0C0C0"/>
                </a:highlight>
                <a:ea typeface="+mn-lt"/>
                <a:cs typeface="+mn-lt"/>
              </a:rPr>
              <a:t>offset</a:t>
            </a:r>
            <a:r>
              <a:rPr lang="ru-RU" dirty="0">
                <a:highlight>
                  <a:srgbClr val="C0C0C0"/>
                </a:highlight>
                <a:ea typeface="+mn-lt"/>
                <a:cs typeface="+mn-lt"/>
              </a:rPr>
              <a:t>[, </a:t>
            </a:r>
            <a:r>
              <a:rPr lang="ru-RU" dirty="0" err="1">
                <a:highlight>
                  <a:srgbClr val="C0C0C0"/>
                </a:highlight>
                <a:ea typeface="+mn-lt"/>
                <a:cs typeface="+mn-lt"/>
              </a:rPr>
              <a:t>length</a:t>
            </a:r>
            <a:r>
              <a:rPr lang="ru-RU" dirty="0">
                <a:highlight>
                  <a:srgbClr val="C0C0C0"/>
                </a:highlight>
                <a:ea typeface="+mn-lt"/>
                <a:cs typeface="+mn-lt"/>
              </a:rPr>
              <a:t>])</a:t>
            </a:r>
            <a:r>
              <a:rPr lang="ru-RU" dirty="0">
                <a:ea typeface="+mn-lt"/>
                <a:cs typeface="+mn-lt"/>
              </a:rPr>
              <a:t> - обрезает массив по индексу начала и конца</a:t>
            </a:r>
            <a:endParaRPr lang="ru-RU" dirty="0">
              <a:cs typeface="Arial" panose="020B0604020202020204"/>
            </a:endParaRPr>
          </a:p>
          <a:p>
            <a:pPr marL="342900" indent="-342900">
              <a:buFont typeface="Arial"/>
              <a:buChar char="•"/>
            </a:pPr>
            <a:r>
              <a:rPr lang="ru-RU" dirty="0" err="1">
                <a:highlight>
                  <a:srgbClr val="C0C0C0"/>
                </a:highlight>
              </a:rPr>
              <a:t>arrayPushFront</a:t>
            </a:r>
            <a:r>
              <a:rPr lang="ru-RU" dirty="0">
                <a:highlight>
                  <a:srgbClr val="C0C0C0"/>
                </a:highlight>
              </a:rPr>
              <a:t>(</a:t>
            </a:r>
            <a:r>
              <a:rPr lang="ru-RU" dirty="0" err="1">
                <a:highlight>
                  <a:srgbClr val="C0C0C0"/>
                </a:highlight>
              </a:rPr>
              <a:t>arr</a:t>
            </a:r>
            <a:r>
              <a:rPr lang="ru-RU" dirty="0">
                <a:highlight>
                  <a:srgbClr val="C0C0C0"/>
                </a:highlight>
              </a:rPr>
              <a:t>, x)/</a:t>
            </a:r>
            <a:r>
              <a:rPr lang="ru-RU" dirty="0" err="1">
                <a:highlight>
                  <a:srgbClr val="C0C0C0"/>
                </a:highlight>
              </a:rPr>
              <a:t>arrayPushBack</a:t>
            </a:r>
            <a:r>
              <a:rPr lang="ru-RU" dirty="0">
                <a:highlight>
                  <a:srgbClr val="C0C0C0"/>
                </a:highlight>
              </a:rPr>
              <a:t>(</a:t>
            </a:r>
            <a:r>
              <a:rPr lang="ru-RU" dirty="0" err="1">
                <a:highlight>
                  <a:srgbClr val="C0C0C0"/>
                </a:highlight>
              </a:rPr>
              <a:t>arr</a:t>
            </a:r>
            <a:r>
              <a:rPr lang="ru-RU" dirty="0">
                <a:highlight>
                  <a:srgbClr val="C0C0C0"/>
                </a:highlight>
              </a:rPr>
              <a:t>, x)</a:t>
            </a:r>
            <a:r>
              <a:rPr lang="ru-RU" dirty="0"/>
              <a:t> - добавляет x в начало/конец массива</a:t>
            </a:r>
            <a:endParaRPr lang="ru-RU" dirty="0" err="1">
              <a:cs typeface="Arial" panose="020B0604020202020204"/>
            </a:endParaRPr>
          </a:p>
          <a:p>
            <a:pPr marL="342900" indent="-342900">
              <a:buFont typeface="Arial"/>
              <a:buChar char="•"/>
            </a:pPr>
            <a:r>
              <a:rPr lang="ru-RU" dirty="0" err="1">
                <a:highlight>
                  <a:srgbClr val="C0C0C0"/>
                </a:highlight>
              </a:rPr>
              <a:t>arrayPopFront</a:t>
            </a:r>
            <a:r>
              <a:rPr lang="ru-RU" dirty="0">
                <a:highlight>
                  <a:srgbClr val="C0C0C0"/>
                </a:highlight>
              </a:rPr>
              <a:t>(</a:t>
            </a:r>
            <a:r>
              <a:rPr lang="ru-RU" dirty="0" err="1">
                <a:highlight>
                  <a:srgbClr val="C0C0C0"/>
                </a:highlight>
              </a:rPr>
              <a:t>arr</a:t>
            </a:r>
            <a:r>
              <a:rPr lang="ru-RU" dirty="0">
                <a:highlight>
                  <a:srgbClr val="C0C0C0"/>
                </a:highlight>
              </a:rPr>
              <a:t>)/</a:t>
            </a:r>
            <a:r>
              <a:rPr lang="ru-RU" dirty="0" err="1">
                <a:highlight>
                  <a:srgbClr val="C0C0C0"/>
                </a:highlight>
              </a:rPr>
              <a:t>arrayPopBack</a:t>
            </a:r>
            <a:r>
              <a:rPr lang="ru-RU" dirty="0">
                <a:highlight>
                  <a:srgbClr val="C0C0C0"/>
                </a:highlight>
              </a:rPr>
              <a:t>(</a:t>
            </a:r>
            <a:r>
              <a:rPr lang="ru-RU" dirty="0" err="1">
                <a:highlight>
                  <a:srgbClr val="C0C0C0"/>
                </a:highlight>
              </a:rPr>
              <a:t>arr</a:t>
            </a:r>
            <a:r>
              <a:rPr lang="ru-RU" dirty="0">
                <a:highlight>
                  <a:srgbClr val="C0C0C0"/>
                </a:highlight>
              </a:rPr>
              <a:t>)</a:t>
            </a:r>
            <a:r>
              <a:rPr lang="ru-RU" dirty="0"/>
              <a:t> - удаляет первый элемент с начала/конца массива</a:t>
            </a:r>
          </a:p>
          <a:p>
            <a:pPr marL="342900" indent="-342900">
              <a:buFont typeface="Arial"/>
              <a:buChar char="•"/>
            </a:pPr>
            <a:endParaRPr lang="ru-RU" dirty="0">
              <a:cs typeface="Arial" panose="020B0604020202020204"/>
            </a:endParaRPr>
          </a:p>
          <a:p>
            <a:pPr marL="342900" indent="-342900">
              <a:buFont typeface="Arial"/>
              <a:buChar char="•"/>
            </a:pPr>
            <a:endParaRPr lang="ru-RU" dirty="0">
              <a:cs typeface="Arial" panose="020B0604020202020204"/>
            </a:endParaRPr>
          </a:p>
          <a:p>
            <a:pPr marL="342900" indent="-342900">
              <a:buFont typeface="Arial"/>
              <a:buChar char="•"/>
            </a:pPr>
            <a:endParaRPr lang="ru-RU" dirty="0">
              <a:cs typeface="Arial" panose="020B0604020202020204"/>
            </a:endParaRPr>
          </a:p>
          <a:p>
            <a:pPr marL="342900" indent="-342900">
              <a:buFont typeface="Arial"/>
              <a:buChar char="•"/>
            </a:pPr>
            <a:endParaRPr lang="ru-RU" dirty="0">
              <a:cs typeface="Arial" panose="020B0604020202020204"/>
            </a:endParaRPr>
          </a:p>
          <a:p>
            <a:pPr marL="342900" indent="-342900">
              <a:buFont typeface="Arial"/>
              <a:buChar char="•"/>
            </a:pPr>
            <a:endParaRPr lang="ru-RU" dirty="0">
              <a:cs typeface="Arial" panose="020B0604020202020204"/>
            </a:endParaRPr>
          </a:p>
          <a:p>
            <a:endParaRPr lang="ru-RU" dirty="0">
              <a:cs typeface="Arial" panose="020B0604020202020204"/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CBCABD-A162-4C47-826F-E69D63ADF830}" type="slidenum">
              <a:rPr lang="ru-RU" dirty="0" smtClean="0"/>
              <a:pPr/>
              <a:t>42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0738179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cs typeface="Arial"/>
              </a:rPr>
              <a:t>Аналог функций смещения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1081088" y="2092476"/>
            <a:ext cx="13716104" cy="6189663"/>
          </a:xfrm>
        </p:spPr>
        <p:txBody>
          <a:bodyPr/>
          <a:lstStyle/>
          <a:p>
            <a:r>
              <a:rPr lang="ru-RU" dirty="0"/>
              <a:t>К сожалению, у </a:t>
            </a:r>
            <a:r>
              <a:rPr lang="ru-RU" dirty="0" err="1"/>
              <a:t>clickhouse</a:t>
            </a:r>
            <a:r>
              <a:rPr lang="ru-RU" dirty="0"/>
              <a:t> нет прямых аналогов оконных фукнций смещения (</a:t>
            </a:r>
            <a:r>
              <a:rPr lang="ru-RU" dirty="0">
                <a:highlight>
                  <a:srgbClr val="C0C0C0"/>
                </a:highlight>
              </a:rPr>
              <a:t>LAG</a:t>
            </a:r>
            <a:r>
              <a:rPr lang="ru-RU" dirty="0"/>
              <a:t>/</a:t>
            </a:r>
            <a:r>
              <a:rPr lang="ru-RU" dirty="0">
                <a:highlight>
                  <a:srgbClr val="C0C0C0"/>
                </a:highlight>
              </a:rPr>
              <a:t>LEAD</a:t>
            </a:r>
            <a:r>
              <a:rPr lang="ru-RU" dirty="0"/>
              <a:t>), а также управления размером окна (</a:t>
            </a:r>
            <a:r>
              <a:rPr lang="ru-RU" dirty="0">
                <a:highlight>
                  <a:srgbClr val="C0C0C0"/>
                </a:highlight>
              </a:rPr>
              <a:t>ROWS/RANGE BETWEEN)</a:t>
            </a:r>
            <a:r>
              <a:rPr lang="ru-RU" dirty="0"/>
              <a:t>. Вместо этого можно использовать:</a:t>
            </a:r>
            <a:endParaRPr lang="ru-RU" dirty="0">
              <a:cs typeface="Arial"/>
            </a:endParaRPr>
          </a:p>
          <a:p>
            <a:pPr marL="342900" indent="-342900">
              <a:buFont typeface="Arial"/>
              <a:buChar char="•"/>
            </a:pPr>
            <a:r>
              <a:rPr lang="ru-RU" dirty="0">
                <a:cs typeface="Arial"/>
              </a:rPr>
              <a:t>Вместо </a:t>
            </a:r>
            <a:r>
              <a:rPr lang="ru-RU" dirty="0">
                <a:highlight>
                  <a:srgbClr val="C0C0C0"/>
                </a:highlight>
                <a:cs typeface="Arial"/>
              </a:rPr>
              <a:t>LAG/LEAD</a:t>
            </a:r>
            <a:r>
              <a:rPr lang="ru-RU" dirty="0">
                <a:cs typeface="Arial"/>
              </a:rPr>
              <a:t> - использовать смещенную массив через </a:t>
            </a:r>
            <a:r>
              <a:rPr lang="ru-RU" b="1" dirty="0" err="1">
                <a:cs typeface="Arial"/>
              </a:rPr>
              <a:t>arraySlice</a:t>
            </a:r>
            <a:r>
              <a:rPr lang="ru-RU" b="1" dirty="0">
                <a:cs typeface="Arial"/>
              </a:rPr>
              <a:t> </a:t>
            </a:r>
            <a:r>
              <a:rPr lang="ru-RU" dirty="0">
                <a:cs typeface="Arial"/>
              </a:rPr>
              <a:t>(помните, что для функций смещения пограничные строки получают значения </a:t>
            </a:r>
            <a:r>
              <a:rPr lang="ru-RU" dirty="0" err="1">
                <a:cs typeface="Arial"/>
              </a:rPr>
              <a:t>Null</a:t>
            </a:r>
            <a:r>
              <a:rPr lang="ru-RU" dirty="0">
                <a:cs typeface="Arial"/>
              </a:rPr>
              <a:t>)</a:t>
            </a:r>
          </a:p>
          <a:p>
            <a:pPr marL="342900" indent="-342900">
              <a:buFont typeface="Arial"/>
              <a:buChar char="•"/>
            </a:pPr>
            <a:r>
              <a:rPr lang="ru-RU" dirty="0" err="1">
                <a:highlight>
                  <a:srgbClr val="C0C0C0"/>
                </a:highlight>
              </a:rPr>
              <a:t>arrayDifference</a:t>
            </a:r>
            <a:r>
              <a:rPr lang="ru-RU" dirty="0">
                <a:highlight>
                  <a:srgbClr val="C0C0C0"/>
                </a:highlight>
              </a:rPr>
              <a:t>(</a:t>
            </a:r>
            <a:r>
              <a:rPr lang="ru-RU" dirty="0" err="1">
                <a:highlight>
                  <a:srgbClr val="C0C0C0"/>
                </a:highlight>
              </a:rPr>
              <a:t>arr</a:t>
            </a:r>
            <a:r>
              <a:rPr lang="ru-RU" dirty="0">
                <a:highlight>
                  <a:srgbClr val="C0C0C0"/>
                </a:highlight>
              </a:rPr>
              <a:t>)</a:t>
            </a:r>
            <a:r>
              <a:rPr lang="ru-RU" dirty="0"/>
              <a:t> - считает разницу между соседними строчками</a:t>
            </a:r>
            <a:endParaRPr lang="ru-RU" dirty="0">
              <a:ea typeface="+mn-lt"/>
              <a:cs typeface="+mn-lt"/>
            </a:endParaRPr>
          </a:p>
          <a:p>
            <a:pPr marL="342900" indent="-342900">
              <a:buFont typeface="Arial"/>
              <a:buChar char="•"/>
            </a:pPr>
            <a:r>
              <a:rPr lang="ru-RU" dirty="0"/>
              <a:t>Вместо </a:t>
            </a:r>
            <a:r>
              <a:rPr lang="ru-RU" dirty="0">
                <a:highlight>
                  <a:srgbClr val="C0C0C0"/>
                </a:highlight>
              </a:rPr>
              <a:t>ROW_NUMBER()</a:t>
            </a:r>
            <a:r>
              <a:rPr lang="ru-RU" dirty="0"/>
              <a:t> - функция </a:t>
            </a:r>
            <a:r>
              <a:rPr lang="ru-RU" dirty="0" err="1">
                <a:highlight>
                  <a:srgbClr val="C0C0C0"/>
                </a:highlight>
              </a:rPr>
              <a:t>arrayEnumerate</a:t>
            </a:r>
            <a:r>
              <a:rPr lang="ru-RU" dirty="0">
                <a:highlight>
                  <a:srgbClr val="C0C0C0"/>
                </a:highlight>
              </a:rPr>
              <a:t>(</a:t>
            </a:r>
            <a:r>
              <a:rPr lang="ru-RU" dirty="0" err="1">
                <a:highlight>
                  <a:srgbClr val="C0C0C0"/>
                </a:highlight>
              </a:rPr>
              <a:t>arr</a:t>
            </a:r>
            <a:r>
              <a:rPr lang="ru-RU" dirty="0">
                <a:highlight>
                  <a:srgbClr val="C0C0C0"/>
                </a:highlight>
              </a:rPr>
              <a:t>)</a:t>
            </a:r>
            <a:r>
              <a:rPr lang="ru-RU" dirty="0"/>
              <a:t>, которая отдает массив последовательных числе той же длины, что и оригинальный массив.</a:t>
            </a:r>
          </a:p>
          <a:p>
            <a:pPr marL="342900" indent="-342900">
              <a:buFont typeface="Arial"/>
              <a:buChar char="•"/>
            </a:pPr>
            <a:r>
              <a:rPr lang="ru-RU" dirty="0" err="1">
                <a:highlight>
                  <a:srgbClr val="C0C0C0"/>
                </a:highlight>
                <a:ea typeface="+mn-lt"/>
                <a:cs typeface="+mn-lt"/>
              </a:rPr>
              <a:t>arraySort</a:t>
            </a:r>
            <a:r>
              <a:rPr lang="ru-RU" dirty="0">
                <a:highlight>
                  <a:srgbClr val="C0C0C0"/>
                </a:highlight>
                <a:ea typeface="+mn-lt"/>
                <a:cs typeface="+mn-lt"/>
              </a:rPr>
              <a:t>(</a:t>
            </a:r>
            <a:r>
              <a:rPr lang="ru-RU" dirty="0" err="1">
                <a:highlight>
                  <a:srgbClr val="C0C0C0"/>
                </a:highlight>
                <a:ea typeface="+mn-lt"/>
                <a:cs typeface="+mn-lt"/>
              </a:rPr>
              <a:t>arr</a:t>
            </a:r>
            <a:r>
              <a:rPr lang="ru-RU" dirty="0">
                <a:highlight>
                  <a:srgbClr val="C0C0C0"/>
                </a:highlight>
                <a:ea typeface="+mn-lt"/>
                <a:cs typeface="+mn-lt"/>
              </a:rPr>
              <a:t>)</a:t>
            </a:r>
            <a:r>
              <a:rPr lang="ru-RU" dirty="0">
                <a:ea typeface="+mn-lt"/>
                <a:cs typeface="+mn-lt"/>
              </a:rPr>
              <a:t>, </a:t>
            </a:r>
            <a:r>
              <a:rPr lang="ru-RU" dirty="0" err="1">
                <a:highlight>
                  <a:srgbClr val="C0C0C0"/>
                </a:highlight>
              </a:rPr>
              <a:t>arrayReverseSort</a:t>
            </a:r>
            <a:r>
              <a:rPr lang="ru-RU" dirty="0">
                <a:highlight>
                  <a:srgbClr val="C0C0C0"/>
                </a:highlight>
              </a:rPr>
              <a:t>(</a:t>
            </a:r>
            <a:r>
              <a:rPr lang="ru-RU" dirty="0" err="1">
                <a:highlight>
                  <a:srgbClr val="C0C0C0"/>
                </a:highlight>
              </a:rPr>
              <a:t>arr</a:t>
            </a:r>
            <a:r>
              <a:rPr lang="ru-RU" dirty="0">
                <a:highlight>
                  <a:srgbClr val="C0C0C0"/>
                </a:highlight>
              </a:rPr>
              <a:t>)</a:t>
            </a:r>
            <a:r>
              <a:rPr lang="ru-RU" dirty="0">
                <a:ea typeface="+mn-lt"/>
                <a:cs typeface="+mn-lt"/>
              </a:rPr>
              <a:t> - сортирует </a:t>
            </a:r>
            <a:r>
              <a:rPr lang="ru-RU" dirty="0" err="1">
                <a:ea typeface="+mn-lt"/>
                <a:cs typeface="+mn-lt"/>
              </a:rPr>
              <a:t>масcив</a:t>
            </a:r>
            <a:r>
              <a:rPr lang="ru-RU" dirty="0">
                <a:ea typeface="+mn-lt"/>
                <a:cs typeface="+mn-lt"/>
              </a:rPr>
              <a:t> в </a:t>
            </a:r>
            <a:r>
              <a:rPr lang="ru-RU" dirty="0" err="1">
                <a:ea typeface="+mn-lt"/>
                <a:cs typeface="+mn-lt"/>
              </a:rPr>
              <a:t>возвразтающем</a:t>
            </a:r>
            <a:r>
              <a:rPr lang="ru-RU" dirty="0">
                <a:ea typeface="+mn-lt"/>
                <a:cs typeface="+mn-lt"/>
              </a:rPr>
              <a:t>/</a:t>
            </a:r>
            <a:r>
              <a:rPr lang="ru-RU" dirty="0" err="1">
                <a:ea typeface="+mn-lt"/>
                <a:cs typeface="+mn-lt"/>
              </a:rPr>
              <a:t>убываюющем</a:t>
            </a:r>
            <a:r>
              <a:rPr lang="ru-RU" dirty="0">
                <a:ea typeface="+mn-lt"/>
                <a:cs typeface="+mn-lt"/>
              </a:rPr>
              <a:t> порядке, часто применяется вместе в </a:t>
            </a:r>
            <a:r>
              <a:rPr lang="ru-RU" b="1" dirty="0" err="1">
                <a:ea typeface="+mn-lt"/>
                <a:cs typeface="+mn-lt"/>
              </a:rPr>
              <a:t>arrayEnumerate</a:t>
            </a:r>
            <a:endParaRPr lang="ru-RU" b="1">
              <a:ea typeface="+mn-lt"/>
              <a:cs typeface="+mn-lt"/>
            </a:endParaRPr>
          </a:p>
          <a:p>
            <a:pPr marL="342900" indent="-342900">
              <a:buFont typeface="Arial"/>
              <a:buChar char="•"/>
            </a:pPr>
            <a:r>
              <a:rPr lang="ru-RU" dirty="0">
                <a:ea typeface="+mn-lt"/>
                <a:cs typeface="+mn-lt"/>
              </a:rPr>
              <a:t>Вместо кумулятивной  </a:t>
            </a:r>
            <a:r>
              <a:rPr lang="ru-RU" dirty="0">
                <a:highlight>
                  <a:srgbClr val="C0C0C0"/>
                </a:highlight>
                <a:ea typeface="+mn-lt"/>
                <a:cs typeface="+mn-lt"/>
              </a:rPr>
              <a:t>SUM</a:t>
            </a:r>
            <a:r>
              <a:rPr lang="ru-RU" dirty="0">
                <a:highlight>
                  <a:srgbClr val="C0C0C0"/>
                </a:highlight>
              </a:rPr>
              <a:t>(...) </a:t>
            </a:r>
            <a:r>
              <a:rPr lang="ru-RU" dirty="0">
                <a:highlight>
                  <a:srgbClr val="C0C0C0"/>
                </a:highlight>
                <a:cs typeface="Arial"/>
              </a:rPr>
              <a:t>OVER()</a:t>
            </a:r>
            <a:r>
              <a:rPr lang="ru-RU" dirty="0">
                <a:cs typeface="Arial"/>
              </a:rPr>
              <a:t> - есть специальная функция </a:t>
            </a:r>
            <a:r>
              <a:rPr lang="ru-RU" dirty="0" err="1">
                <a:highlight>
                  <a:srgbClr val="C0C0C0"/>
                </a:highlight>
              </a:rPr>
              <a:t>arrayCumSum</a:t>
            </a:r>
            <a:r>
              <a:rPr lang="ru-RU" dirty="0">
                <a:highlight>
                  <a:srgbClr val="C0C0C0"/>
                </a:highlight>
              </a:rPr>
              <a:t>(</a:t>
            </a:r>
            <a:r>
              <a:rPr lang="ru-RU" dirty="0" err="1">
                <a:highlight>
                  <a:srgbClr val="C0C0C0"/>
                </a:highlight>
              </a:rPr>
              <a:t>arr</a:t>
            </a:r>
            <a:r>
              <a:rPr lang="ru-RU" dirty="0">
                <a:highlight>
                  <a:srgbClr val="C0C0C0"/>
                </a:highlight>
              </a:rPr>
              <a:t>)</a:t>
            </a:r>
            <a:endParaRPr lang="ru-RU" dirty="0">
              <a:highlight>
                <a:srgbClr val="C0C0C0"/>
              </a:highlight>
              <a:cs typeface="Arial"/>
            </a:endParaRPr>
          </a:p>
          <a:p>
            <a:endParaRPr lang="ru-RU" dirty="0">
              <a:highlight>
                <a:srgbClr val="C0C0C0"/>
              </a:highlight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ru-RU" dirty="0">
              <a:cs typeface="Arial" panose="020B0604020202020204"/>
            </a:endParaRPr>
          </a:p>
          <a:p>
            <a:pPr marL="342900" indent="-342900">
              <a:buFont typeface="Arial"/>
              <a:buChar char="•"/>
            </a:pPr>
            <a:endParaRPr lang="ru-RU" dirty="0">
              <a:cs typeface="Arial" panose="020B0604020202020204"/>
            </a:endParaRPr>
          </a:p>
          <a:p>
            <a:pPr marL="342900" indent="-342900">
              <a:buFont typeface="Arial"/>
              <a:buChar char="•"/>
            </a:pPr>
            <a:endParaRPr lang="ru-RU" dirty="0">
              <a:cs typeface="Arial" panose="020B0604020202020204"/>
            </a:endParaRPr>
          </a:p>
          <a:p>
            <a:pPr marL="342900" indent="-342900">
              <a:buFont typeface="Arial"/>
              <a:buChar char="•"/>
            </a:pPr>
            <a:endParaRPr lang="ru-RU" dirty="0">
              <a:cs typeface="Arial" panose="020B0604020202020204"/>
            </a:endParaRPr>
          </a:p>
          <a:p>
            <a:pPr marL="342900" indent="-342900">
              <a:buFont typeface="Arial"/>
              <a:buChar char="•"/>
            </a:pPr>
            <a:endParaRPr lang="ru-RU" dirty="0">
              <a:cs typeface="Arial" panose="020B0604020202020204"/>
            </a:endParaRPr>
          </a:p>
          <a:p>
            <a:pPr marL="342900" indent="-342900">
              <a:buFont typeface="Arial"/>
              <a:buChar char="•"/>
            </a:pPr>
            <a:endParaRPr lang="ru-RU" dirty="0">
              <a:cs typeface="Arial" panose="020B0604020202020204"/>
            </a:endParaRPr>
          </a:p>
          <a:p>
            <a:endParaRPr lang="ru-RU" dirty="0">
              <a:cs typeface="Arial" panose="020B0604020202020204"/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CBCABD-A162-4C47-826F-E69D63ADF830}" type="slidenum">
              <a:rPr lang="ru-RU" smtClean="0"/>
              <a:pPr/>
              <a:t>43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3985610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>
                <a:solidFill>
                  <a:schemeClr val="tx1"/>
                </a:solidFill>
                <a:cs typeface="Arial"/>
              </a:rPr>
              <a:t>Функции высших порядков</a:t>
            </a:r>
          </a:p>
        </p:txBody>
      </p:sp>
    </p:spTree>
    <p:extLst>
      <p:ext uri="{BB962C8B-B14F-4D97-AF65-F5344CB8AC3E}">
        <p14:creationId xmlns:p14="http://schemas.microsoft.com/office/powerpoint/2010/main" val="139001626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cs typeface="Arial"/>
              </a:rPr>
              <a:t>Функции высших порядков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1081088" y="2092476"/>
            <a:ext cx="13716104" cy="6189663"/>
          </a:xfrm>
        </p:spPr>
        <p:txBody>
          <a:bodyPr/>
          <a:lstStyle/>
          <a:p>
            <a:r>
              <a:rPr lang="ru-RU">
                <a:cs typeface="Arial" panose="020B0604020202020204"/>
              </a:rPr>
              <a:t>Особенностью массивов является то, что к ним можно применять функции высших порядков.</a:t>
            </a:r>
            <a:endParaRPr lang="ru-RU"/>
          </a:p>
          <a:p>
            <a:endParaRPr lang="ru-RU" dirty="0">
              <a:cs typeface="Arial" panose="020B0604020202020204"/>
            </a:endParaRPr>
          </a:p>
          <a:p>
            <a:r>
              <a:rPr lang="ru-RU">
                <a:cs typeface="Arial" panose="020B0604020202020204"/>
              </a:rPr>
              <a:t>Терминология:</a:t>
            </a:r>
          </a:p>
          <a:p>
            <a:pPr marL="342900" indent="-342900">
              <a:buFont typeface="Arial"/>
              <a:buChar char="•"/>
            </a:pPr>
            <a:r>
              <a:rPr lang="ru-RU">
                <a:cs typeface="Arial" panose="020B0604020202020204"/>
              </a:rPr>
              <a:t> Функция высших порядоков - это функции, которые на вход помимо массивов могут принимать также другие функции.</a:t>
            </a:r>
          </a:p>
          <a:p>
            <a:pPr marL="342900" indent="-342900">
              <a:buFont typeface="Arial"/>
              <a:buChar char="•"/>
            </a:pPr>
            <a:r>
              <a:rPr lang="ru-RU">
                <a:cs typeface="Arial" panose="020B0604020202020204"/>
              </a:rPr>
              <a:t>Лямбда-функции - это функции, у которых как такогого названия, только код выполнения. Они создаются и тут же применяются. Именно они и подаются на вход функции высших порядков.</a:t>
            </a:r>
            <a:endParaRPr lang="ru-RU"/>
          </a:p>
          <a:p>
            <a:pPr marL="342900" indent="-342900">
              <a:buFont typeface="Arial"/>
              <a:buChar char="•"/>
            </a:pPr>
            <a:endParaRPr lang="ru-RU" dirty="0">
              <a:cs typeface="Arial" panose="020B0604020202020204"/>
            </a:endParaRPr>
          </a:p>
          <a:p>
            <a:pPr marL="342900" indent="-342900">
              <a:buFont typeface="Arial"/>
              <a:buChar char="•"/>
            </a:pPr>
            <a:endParaRPr lang="ru-RU" dirty="0">
              <a:cs typeface="Arial" panose="020B0604020202020204"/>
            </a:endParaRPr>
          </a:p>
          <a:p>
            <a:pPr marL="342900" indent="-342900">
              <a:buFont typeface="Arial"/>
              <a:buChar char="•"/>
            </a:pPr>
            <a:endParaRPr lang="ru-RU" dirty="0">
              <a:cs typeface="Arial" panose="020B0604020202020204"/>
            </a:endParaRPr>
          </a:p>
          <a:p>
            <a:pPr marL="342900" indent="-342900">
              <a:buFont typeface="Arial"/>
              <a:buChar char="•"/>
            </a:pPr>
            <a:endParaRPr lang="ru-RU" dirty="0">
              <a:cs typeface="Arial" panose="020B0604020202020204"/>
            </a:endParaRPr>
          </a:p>
          <a:p>
            <a:pPr marL="342900" indent="-342900">
              <a:buFont typeface="Arial"/>
              <a:buChar char="•"/>
            </a:pPr>
            <a:endParaRPr lang="ru-RU" dirty="0">
              <a:cs typeface="Arial" panose="020B0604020202020204"/>
            </a:endParaRPr>
          </a:p>
          <a:p>
            <a:endParaRPr lang="ru-RU" dirty="0">
              <a:cs typeface="Arial" panose="020B0604020202020204"/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CBCABD-A162-4C47-826F-E69D63ADF830}" type="slidenum">
              <a:rPr lang="ru-RU" smtClean="0"/>
              <a:pPr/>
              <a:t>45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8685892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>
                <a:cs typeface="Arial"/>
              </a:rPr>
              <a:t>Лямбда-функции</a:t>
            </a:r>
            <a:endParaRPr lang="ru-RU" dirty="0">
              <a:cs typeface="Arial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1081088" y="1680028"/>
            <a:ext cx="13716104" cy="6189663"/>
          </a:xfrm>
        </p:spPr>
        <p:txBody>
          <a:bodyPr/>
          <a:lstStyle/>
          <a:p>
            <a:r>
              <a:rPr lang="ru-RU">
                <a:cs typeface="Arial" panose="020B0604020202020204"/>
              </a:rPr>
              <a:t>Синтаксис таких функций:</a:t>
            </a:r>
            <a:endParaRPr lang="ru-RU"/>
          </a:p>
          <a:p>
            <a:r>
              <a:rPr lang="ru-RU" dirty="0">
                <a:cs typeface="Arial" panose="020B0604020202020204"/>
              </a:rPr>
              <a:t>1. Слева названия входного параметра - может быть любым, нужно для понимания кол-ва </a:t>
            </a:r>
            <a:r>
              <a:rPr lang="ru-RU">
                <a:cs typeface="Arial" panose="020B0604020202020204"/>
              </a:rPr>
              <a:t>параметров. </a:t>
            </a:r>
            <a:endParaRPr lang="ru-RU" dirty="0">
              <a:cs typeface="Arial" panose="020B0604020202020204"/>
            </a:endParaRPr>
          </a:p>
          <a:p>
            <a:r>
              <a:rPr lang="ru-RU">
                <a:cs typeface="Arial" panose="020B0604020202020204"/>
              </a:rPr>
              <a:t>2. Стрелка вправо </a:t>
            </a:r>
            <a:r>
              <a:rPr lang="ru-RU">
                <a:highlight>
                  <a:srgbClr val="C0C0C0"/>
                </a:highlight>
                <a:cs typeface="Arial" panose="020B0604020202020204"/>
              </a:rPr>
              <a:t>-&gt;</a:t>
            </a:r>
            <a:r>
              <a:rPr lang="ru-RU">
                <a:solidFill>
                  <a:srgbClr val="000000"/>
                </a:solidFill>
                <a:cs typeface="Arial" panose="020B0604020202020204"/>
              </a:rPr>
              <a:t>, означающая что справа после нее будет код самой функции.</a:t>
            </a:r>
          </a:p>
          <a:p>
            <a:r>
              <a:rPr lang="ru-RU" dirty="0">
                <a:cs typeface="Arial" panose="020B0604020202020204"/>
              </a:rPr>
              <a:t>3. Справа после стрелки - какое-либо выражение от входного параметра/параметров из левой </a:t>
            </a:r>
            <a:r>
              <a:rPr lang="ru-RU">
                <a:cs typeface="Arial" panose="020B0604020202020204"/>
              </a:rPr>
              <a:t>части, результат которого и будет считаться результатом функции.</a:t>
            </a:r>
            <a:endParaRPr lang="ru-RU" dirty="0">
              <a:cs typeface="Arial" panose="020B0604020202020204"/>
            </a:endParaRPr>
          </a:p>
          <a:p>
            <a:r>
              <a:rPr lang="ru-RU" dirty="0">
                <a:cs typeface="Arial" panose="020B0604020202020204"/>
              </a:rPr>
              <a:t>В примерах ниже представлены 2 лямбда-функции: одна умножает входной параметр на 2, вторая возвращает </a:t>
            </a:r>
            <a:r>
              <a:rPr lang="ru-RU" b="1" dirty="0">
                <a:cs typeface="Arial" panose="020B0604020202020204"/>
              </a:rPr>
              <a:t>False </a:t>
            </a:r>
            <a:r>
              <a:rPr lang="ru-RU" dirty="0">
                <a:cs typeface="Arial" panose="020B0604020202020204"/>
              </a:rPr>
              <a:t>если параметр равен столбца Referer и </a:t>
            </a:r>
            <a:r>
              <a:rPr lang="ru-RU" b="1" dirty="0">
                <a:cs typeface="Arial" panose="020B0604020202020204"/>
              </a:rPr>
              <a:t>True </a:t>
            </a:r>
            <a:r>
              <a:rPr lang="ru-RU" dirty="0">
                <a:cs typeface="Arial" panose="020B0604020202020204"/>
              </a:rPr>
              <a:t>в противоположном </a:t>
            </a:r>
            <a:r>
              <a:rPr lang="ru-RU">
                <a:cs typeface="Arial" panose="020B0604020202020204"/>
              </a:rPr>
              <a:t>случае.</a:t>
            </a:r>
            <a:endParaRPr lang="ru-RU" dirty="0">
              <a:cs typeface="Arial" panose="020B0604020202020204"/>
            </a:endParaRPr>
          </a:p>
          <a:p>
            <a:pPr marL="342900" indent="-342900">
              <a:buFont typeface="Arial"/>
              <a:buChar char="•"/>
            </a:pPr>
            <a:endParaRPr lang="ru-RU" dirty="0">
              <a:cs typeface="Arial" panose="020B0604020202020204"/>
            </a:endParaRPr>
          </a:p>
          <a:p>
            <a:pPr marL="342900" indent="-342900">
              <a:buFont typeface="Arial"/>
              <a:buChar char="•"/>
            </a:pPr>
            <a:endParaRPr lang="ru-RU" dirty="0">
              <a:cs typeface="Arial" panose="020B0604020202020204"/>
            </a:endParaRPr>
          </a:p>
          <a:p>
            <a:pPr marL="342900" indent="-342900">
              <a:buFont typeface="Arial"/>
              <a:buChar char="•"/>
            </a:pPr>
            <a:endParaRPr lang="ru-RU" dirty="0">
              <a:cs typeface="Arial" panose="020B0604020202020204"/>
            </a:endParaRPr>
          </a:p>
          <a:p>
            <a:pPr marL="342900" indent="-342900">
              <a:buFont typeface="Arial"/>
              <a:buChar char="•"/>
            </a:pPr>
            <a:endParaRPr lang="ru-RU" dirty="0">
              <a:cs typeface="Arial" panose="020B0604020202020204"/>
            </a:endParaRPr>
          </a:p>
          <a:p>
            <a:pPr marL="342900" indent="-342900">
              <a:buFont typeface="Arial"/>
              <a:buChar char="•"/>
            </a:pPr>
            <a:endParaRPr lang="ru-RU" dirty="0">
              <a:cs typeface="Arial" panose="020B0604020202020204"/>
            </a:endParaRPr>
          </a:p>
          <a:p>
            <a:endParaRPr lang="ru-RU" dirty="0">
              <a:cs typeface="Arial" panose="020B0604020202020204"/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CBCABD-A162-4C47-826F-E69D63ADF830}" type="slidenum">
              <a:rPr lang="ru-RU" smtClean="0"/>
              <a:pPr/>
              <a:t>46</a:t>
            </a:fld>
            <a:endParaRPr lang="ru-RU"/>
          </a:p>
        </p:txBody>
      </p:sp>
      <p:pic>
        <p:nvPicPr>
          <p:cNvPr id="6" name="Рисунок 6">
            <a:extLst>
              <a:ext uri="{FF2B5EF4-FFF2-40B4-BE49-F238E27FC236}">
                <a16:creationId xmlns:a16="http://schemas.microsoft.com/office/drawing/2014/main" id="{924B8602-4EA3-A84A-B33A-BAB93E68B0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880" y="6334685"/>
            <a:ext cx="10457199" cy="1217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27290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>
                <a:cs typeface="Arial"/>
              </a:rPr>
              <a:t>Лямбда-функции с массивами</a:t>
            </a:r>
            <a:endParaRPr lang="ru-RU" dirty="0">
              <a:cs typeface="Arial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1081088" y="1688627"/>
            <a:ext cx="6423520" cy="6181064"/>
          </a:xfrm>
        </p:spPr>
        <p:txBody>
          <a:bodyPr/>
          <a:lstStyle/>
          <a:p>
            <a:r>
              <a:rPr lang="ru-RU">
                <a:cs typeface="Arial" panose="020B0604020202020204"/>
              </a:rPr>
              <a:t>Самый простой способ использования лямбда-функций - это применения ее к каждому члену массива.</a:t>
            </a:r>
          </a:p>
          <a:p>
            <a:endParaRPr lang="ru-RU" dirty="0">
              <a:cs typeface="Arial" panose="020B0604020202020204"/>
            </a:endParaRPr>
          </a:p>
          <a:p>
            <a:r>
              <a:rPr lang="ru-RU" dirty="0">
                <a:cs typeface="Arial" panose="020B0604020202020204"/>
              </a:rPr>
              <a:t>В clickhouse для этого используется функция </a:t>
            </a:r>
            <a:r>
              <a:rPr lang="ru-RU">
                <a:cs typeface="Arial" panose="020B0604020202020204"/>
              </a:rPr>
              <a:t>высшего порядка </a:t>
            </a:r>
            <a:r>
              <a:rPr lang="ru-RU">
                <a:highlight>
                  <a:srgbClr val="C0C0C0"/>
                </a:highlight>
                <a:cs typeface="Arial" panose="020B0604020202020204"/>
              </a:rPr>
              <a:t>arrayMap(func, arr)</a:t>
            </a:r>
            <a:r>
              <a:rPr lang="ru-RU">
                <a:cs typeface="Arial" panose="020B0604020202020204"/>
              </a:rPr>
              <a:t>.</a:t>
            </a:r>
            <a:endParaRPr lang="ru-RU" dirty="0">
              <a:cs typeface="Arial" panose="020B0604020202020204"/>
            </a:endParaRPr>
          </a:p>
          <a:p>
            <a:endParaRPr lang="ru-RU" dirty="0">
              <a:cs typeface="Arial" panose="020B0604020202020204"/>
            </a:endParaRPr>
          </a:p>
          <a:p>
            <a:r>
              <a:rPr lang="ru-RU" dirty="0">
                <a:cs typeface="Arial" panose="020B0604020202020204"/>
              </a:rPr>
              <a:t>На примере справа для массива применется </a:t>
            </a:r>
            <a:r>
              <a:rPr lang="ru-RU">
                <a:cs typeface="Arial" panose="020B0604020202020204"/>
              </a:rPr>
              <a:t>функция преобразования числового массива к строковому.</a:t>
            </a:r>
            <a:endParaRPr lang="ru-RU" dirty="0">
              <a:cs typeface="Arial" panose="020B0604020202020204"/>
            </a:endParaRPr>
          </a:p>
          <a:p>
            <a:pPr marL="342900" indent="-342900">
              <a:buFont typeface="Arial"/>
              <a:buChar char="•"/>
            </a:pPr>
            <a:endParaRPr lang="ru-RU" dirty="0">
              <a:cs typeface="Arial" panose="020B0604020202020204"/>
            </a:endParaRPr>
          </a:p>
          <a:p>
            <a:pPr marL="342900" indent="-342900">
              <a:buFont typeface="Arial"/>
              <a:buChar char="•"/>
            </a:pPr>
            <a:endParaRPr lang="ru-RU" dirty="0">
              <a:cs typeface="Arial" panose="020B0604020202020204"/>
            </a:endParaRPr>
          </a:p>
          <a:p>
            <a:pPr marL="342900" indent="-342900">
              <a:buFont typeface="Arial"/>
              <a:buChar char="•"/>
            </a:pPr>
            <a:endParaRPr lang="ru-RU" dirty="0">
              <a:cs typeface="Arial" panose="020B0604020202020204"/>
            </a:endParaRPr>
          </a:p>
          <a:p>
            <a:pPr marL="342900" indent="-342900">
              <a:buFont typeface="Arial"/>
              <a:buChar char="•"/>
            </a:pPr>
            <a:endParaRPr lang="ru-RU" dirty="0">
              <a:cs typeface="Arial" panose="020B0604020202020204"/>
            </a:endParaRPr>
          </a:p>
          <a:p>
            <a:pPr marL="342900" indent="-342900">
              <a:buFont typeface="Arial"/>
              <a:buChar char="•"/>
            </a:pPr>
            <a:endParaRPr lang="ru-RU" dirty="0">
              <a:cs typeface="Arial" panose="020B0604020202020204"/>
            </a:endParaRPr>
          </a:p>
          <a:p>
            <a:endParaRPr lang="ru-RU" dirty="0">
              <a:cs typeface="Arial" panose="020B0604020202020204"/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CBCABD-A162-4C47-826F-E69D63ADF830}" type="slidenum">
              <a:rPr lang="ru-RU" smtClean="0"/>
              <a:pPr/>
              <a:t>47</a:t>
            </a:fld>
            <a:endParaRPr lang="ru-RU"/>
          </a:p>
        </p:txBody>
      </p:sp>
      <p:pic>
        <p:nvPicPr>
          <p:cNvPr id="7" name="Рисунок 7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7E832E71-FB1D-B6EE-5D86-7F4038D0D3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20125" y="1694705"/>
            <a:ext cx="5787537" cy="3795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14392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>
                <a:cs typeface="Arial"/>
              </a:rPr>
              <a:t>Лямбда-функции для фильтрации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1081088" y="1688627"/>
            <a:ext cx="7524287" cy="6181064"/>
          </a:xfrm>
        </p:spPr>
        <p:txBody>
          <a:bodyPr/>
          <a:lstStyle/>
          <a:p>
            <a:r>
              <a:rPr lang="ru-RU" dirty="0">
                <a:cs typeface="Arial" panose="020B0604020202020204"/>
              </a:rPr>
              <a:t>Самый очевидный способ использования лямбда-функций в применения к массиву - это фильтрации членов по результату </a:t>
            </a:r>
            <a:r>
              <a:rPr lang="ru-RU">
                <a:cs typeface="Arial" panose="020B0604020202020204"/>
              </a:rPr>
              <a:t>функции, по примеру блока </a:t>
            </a:r>
            <a:r>
              <a:rPr lang="ru-RU">
                <a:highlight>
                  <a:srgbClr val="C0C0C0"/>
                </a:highlight>
                <a:cs typeface="Arial" panose="020B0604020202020204"/>
              </a:rPr>
              <a:t>WHERE</a:t>
            </a:r>
            <a:r>
              <a:rPr lang="ru-RU">
                <a:cs typeface="Arial" panose="020B0604020202020204"/>
              </a:rPr>
              <a:t>.</a:t>
            </a:r>
          </a:p>
          <a:p>
            <a:r>
              <a:rPr lang="ru-RU" dirty="0">
                <a:cs typeface="Arial" panose="020B0604020202020204"/>
              </a:rPr>
              <a:t>Вспомним, что в clickhouse нет отдельного типа boolean, вместо это используется тип </a:t>
            </a:r>
            <a:r>
              <a:rPr lang="ru-RU">
                <a:cs typeface="Arial" panose="020B0604020202020204"/>
              </a:rPr>
              <a:t>UInt8 со значениями 0 и 1.</a:t>
            </a:r>
            <a:endParaRPr lang="ru-RU" dirty="0">
              <a:cs typeface="Arial" panose="020B0604020202020204"/>
            </a:endParaRPr>
          </a:p>
          <a:p>
            <a:endParaRPr lang="ru-RU" dirty="0">
              <a:cs typeface="Arial" panose="020B0604020202020204"/>
            </a:endParaRPr>
          </a:p>
          <a:p>
            <a:r>
              <a:rPr lang="ru-RU" dirty="0">
                <a:cs typeface="Arial" panose="020B0604020202020204"/>
              </a:rPr>
              <a:t>В clickhouse используется функция высшего порядка </a:t>
            </a:r>
            <a:r>
              <a:rPr lang="ru-RU" dirty="0">
                <a:highlight>
                  <a:srgbClr val="C0C0C0"/>
                </a:highlight>
                <a:cs typeface="Arial" panose="020B0604020202020204"/>
              </a:rPr>
              <a:t>arrayFilter(func, arr)</a:t>
            </a:r>
            <a:r>
              <a:rPr lang="ru-RU" dirty="0">
                <a:cs typeface="Arial" panose="020B0604020202020204"/>
              </a:rPr>
              <a:t>, которая возвращает новый массив из элементов исходного, для которых </a:t>
            </a:r>
            <a:r>
              <a:rPr lang="ru-RU">
                <a:cs typeface="Arial" panose="020B0604020202020204"/>
              </a:rPr>
              <a:t>функция  возвращает что-то кроме 0.</a:t>
            </a:r>
          </a:p>
          <a:p>
            <a:r>
              <a:rPr lang="ru-RU">
                <a:cs typeface="Arial" panose="020B0604020202020204"/>
              </a:rPr>
              <a:t>На примере справа из массива оставляют только нечетные числа</a:t>
            </a:r>
            <a:r>
              <a:rPr lang="ru-RU" dirty="0">
                <a:cs typeface="Arial" panose="020B0604020202020204"/>
              </a:rPr>
              <a:t>.</a:t>
            </a:r>
          </a:p>
          <a:p>
            <a:pPr marL="342900" indent="-342900">
              <a:buFont typeface="Arial"/>
              <a:buChar char="•"/>
            </a:pPr>
            <a:endParaRPr lang="ru-RU" dirty="0">
              <a:cs typeface="Arial" panose="020B0604020202020204"/>
            </a:endParaRPr>
          </a:p>
          <a:p>
            <a:pPr marL="342900" indent="-342900">
              <a:buFont typeface="Arial"/>
              <a:buChar char="•"/>
            </a:pPr>
            <a:endParaRPr lang="ru-RU" dirty="0">
              <a:cs typeface="Arial" panose="020B0604020202020204"/>
            </a:endParaRPr>
          </a:p>
          <a:p>
            <a:pPr marL="342900" indent="-342900">
              <a:buFont typeface="Arial"/>
              <a:buChar char="•"/>
            </a:pPr>
            <a:endParaRPr lang="ru-RU" dirty="0">
              <a:cs typeface="Arial" panose="020B0604020202020204"/>
            </a:endParaRPr>
          </a:p>
          <a:p>
            <a:pPr marL="342900" indent="-342900">
              <a:buFont typeface="Arial"/>
              <a:buChar char="•"/>
            </a:pPr>
            <a:endParaRPr lang="ru-RU" dirty="0">
              <a:cs typeface="Arial" panose="020B0604020202020204"/>
            </a:endParaRPr>
          </a:p>
          <a:p>
            <a:pPr marL="342900" indent="-342900">
              <a:buFont typeface="Arial"/>
              <a:buChar char="•"/>
            </a:pPr>
            <a:endParaRPr lang="ru-RU" dirty="0">
              <a:cs typeface="Arial" panose="020B0604020202020204"/>
            </a:endParaRPr>
          </a:p>
          <a:p>
            <a:endParaRPr lang="ru-RU" dirty="0">
              <a:cs typeface="Arial" panose="020B0604020202020204"/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CBCABD-A162-4C47-826F-E69D63ADF830}" type="slidenum">
              <a:rPr lang="ru-RU" smtClean="0"/>
              <a:pPr/>
              <a:t>48</a:t>
            </a:fld>
            <a:endParaRPr lang="ru-RU"/>
          </a:p>
        </p:txBody>
      </p:sp>
      <p:pic>
        <p:nvPicPr>
          <p:cNvPr id="6" name="Рисунок 7">
            <a:extLst>
              <a:ext uri="{FF2B5EF4-FFF2-40B4-BE49-F238E27FC236}">
                <a16:creationId xmlns:a16="http://schemas.microsoft.com/office/drawing/2014/main" id="{2CD63399-8C64-876A-183C-C2C22E74AF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28455" y="1692033"/>
            <a:ext cx="4325582" cy="2958199"/>
          </a:xfrm>
          <a:prstGeom prst="rect">
            <a:avLst/>
          </a:prstGeom>
        </p:spPr>
      </p:pic>
      <p:pic>
        <p:nvPicPr>
          <p:cNvPr id="8" name="Рисунок 8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46236AA4-4270-8E2A-D5FC-EAA32355FA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43619" y="5201501"/>
            <a:ext cx="4316981" cy="2796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29788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cs typeface="Arial"/>
              </a:rPr>
              <a:t>Лямбда-функции, продолжение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1081088" y="1688627"/>
            <a:ext cx="9175436" cy="6611046"/>
          </a:xfrm>
        </p:spPr>
        <p:txBody>
          <a:bodyPr/>
          <a:lstStyle/>
          <a:p>
            <a:r>
              <a:rPr lang="ru-RU" dirty="0">
                <a:cs typeface="Arial" panose="020B0604020202020204"/>
              </a:rPr>
              <a:t>Часть функций для массивов, разобранных выше можно сделать функциями высшего порядка. Они будут применяться не к элементам массива, а к функции от них.</a:t>
            </a:r>
          </a:p>
          <a:p>
            <a:r>
              <a:rPr lang="ru-RU" dirty="0">
                <a:cs typeface="Arial" panose="020B0604020202020204"/>
              </a:rPr>
              <a:t>Часть функции просто добавляет новый аргумент, а часть - меняет название:</a:t>
            </a:r>
          </a:p>
          <a:p>
            <a:pPr marL="342900" indent="-342900">
              <a:buFont typeface="Arial"/>
              <a:buChar char="•"/>
            </a:pPr>
            <a:r>
              <a:rPr lang="ru-RU" dirty="0" err="1">
                <a:cs typeface="Arial" panose="020B0604020202020204"/>
              </a:rPr>
              <a:t>arraySort</a:t>
            </a:r>
            <a:r>
              <a:rPr lang="ru-RU" dirty="0">
                <a:cs typeface="Arial" panose="020B0604020202020204"/>
              </a:rPr>
              <a:t>(</a:t>
            </a:r>
            <a:r>
              <a:rPr lang="ru-RU" dirty="0" err="1">
                <a:cs typeface="Arial" panose="020B0604020202020204"/>
              </a:rPr>
              <a:t>arr</a:t>
            </a:r>
            <a:r>
              <a:rPr lang="ru-RU" dirty="0">
                <a:cs typeface="Arial" panose="020B0604020202020204"/>
              </a:rPr>
              <a:t>) -&gt; </a:t>
            </a:r>
            <a:r>
              <a:rPr lang="ru-RU" dirty="0" err="1">
                <a:cs typeface="Arial" panose="020B0604020202020204"/>
              </a:rPr>
              <a:t>arraySort</a:t>
            </a:r>
            <a:r>
              <a:rPr lang="ru-RU" dirty="0">
                <a:cs typeface="Arial" panose="020B0604020202020204"/>
              </a:rPr>
              <a:t>(</a:t>
            </a:r>
            <a:r>
              <a:rPr lang="ru-RU" dirty="0" err="1">
                <a:cs typeface="Arial" panose="020B0604020202020204"/>
              </a:rPr>
              <a:t>func</a:t>
            </a:r>
            <a:r>
              <a:rPr lang="ru-RU" dirty="0">
                <a:cs typeface="Arial" panose="020B0604020202020204"/>
              </a:rPr>
              <a:t>, </a:t>
            </a:r>
            <a:r>
              <a:rPr lang="ru-RU" dirty="0" err="1">
                <a:cs typeface="Arial" panose="020B0604020202020204"/>
              </a:rPr>
              <a:t>arr</a:t>
            </a:r>
            <a:r>
              <a:rPr lang="ru-RU" dirty="0">
                <a:cs typeface="Arial" panose="020B0604020202020204"/>
              </a:rPr>
              <a:t>)</a:t>
            </a:r>
          </a:p>
          <a:p>
            <a:pPr marL="342900" indent="-342900">
              <a:buFont typeface="Arial"/>
              <a:buChar char="•"/>
            </a:pPr>
            <a:r>
              <a:rPr lang="ru-RU" dirty="0" err="1">
                <a:cs typeface="Arial" panose="020B0604020202020204"/>
              </a:rPr>
              <a:t>has</a:t>
            </a:r>
            <a:r>
              <a:rPr lang="ru-RU" dirty="0">
                <a:cs typeface="Arial" panose="020B0604020202020204"/>
              </a:rPr>
              <a:t>(</a:t>
            </a:r>
            <a:r>
              <a:rPr lang="ru-RU" dirty="0" err="1">
                <a:cs typeface="Arial" panose="020B0604020202020204"/>
              </a:rPr>
              <a:t>arr</a:t>
            </a:r>
            <a:r>
              <a:rPr lang="ru-RU" dirty="0">
                <a:cs typeface="Arial" panose="020B0604020202020204"/>
              </a:rPr>
              <a:t>, x) -&gt; </a:t>
            </a:r>
            <a:r>
              <a:rPr lang="ru-RU" dirty="0" err="1"/>
              <a:t>arrayExists</a:t>
            </a:r>
            <a:r>
              <a:rPr lang="ru-RU" dirty="0"/>
              <a:t>(</a:t>
            </a:r>
            <a:r>
              <a:rPr lang="ru-RU" dirty="0" err="1"/>
              <a:t>func</a:t>
            </a:r>
            <a:r>
              <a:rPr lang="ru-RU" dirty="0"/>
              <a:t>, </a:t>
            </a:r>
            <a:r>
              <a:rPr lang="ru-RU" dirty="0" err="1"/>
              <a:t>arr</a:t>
            </a:r>
            <a:r>
              <a:rPr lang="ru-RU" dirty="0"/>
              <a:t>)</a:t>
            </a:r>
            <a:endParaRPr lang="ru-RU" dirty="0">
              <a:cs typeface="Arial" panose="020B0604020202020204"/>
            </a:endParaRPr>
          </a:p>
          <a:p>
            <a:pPr marL="342900" indent="-342900">
              <a:buFont typeface="Arial"/>
              <a:buChar char="•"/>
            </a:pPr>
            <a:r>
              <a:rPr lang="ru-RU" dirty="0" err="1">
                <a:cs typeface="Arial" panose="020B0604020202020204"/>
              </a:rPr>
              <a:t>countEqual</a:t>
            </a:r>
            <a:r>
              <a:rPr lang="ru-RU" dirty="0">
                <a:cs typeface="Arial" panose="020B0604020202020204"/>
              </a:rPr>
              <a:t>(</a:t>
            </a:r>
            <a:r>
              <a:rPr lang="ru-RU" dirty="0" err="1">
                <a:cs typeface="Arial" panose="020B0604020202020204"/>
              </a:rPr>
              <a:t>arr</a:t>
            </a:r>
            <a:r>
              <a:rPr lang="ru-RU" dirty="0">
                <a:cs typeface="Arial" panose="020B0604020202020204"/>
              </a:rPr>
              <a:t>, x) -&gt; </a:t>
            </a:r>
            <a:r>
              <a:rPr lang="ru-RU" dirty="0" err="1">
                <a:cs typeface="Arial" panose="020B0604020202020204"/>
              </a:rPr>
              <a:t>arrayCount</a:t>
            </a:r>
            <a:r>
              <a:rPr lang="ru-RU" dirty="0">
                <a:cs typeface="Arial" panose="020B0604020202020204"/>
              </a:rPr>
              <a:t>(</a:t>
            </a:r>
            <a:r>
              <a:rPr lang="ru-RU" dirty="0" err="1">
                <a:cs typeface="Arial" panose="020B0604020202020204"/>
              </a:rPr>
              <a:t>func</a:t>
            </a:r>
            <a:r>
              <a:rPr lang="ru-RU" dirty="0">
                <a:cs typeface="Arial" panose="020B0604020202020204"/>
              </a:rPr>
              <a:t>, </a:t>
            </a:r>
            <a:r>
              <a:rPr lang="ru-RU" dirty="0" err="1">
                <a:cs typeface="Arial" panose="020B0604020202020204"/>
              </a:rPr>
              <a:t>arr</a:t>
            </a:r>
            <a:r>
              <a:rPr lang="ru-RU" dirty="0">
                <a:cs typeface="Arial" panose="020B0604020202020204"/>
              </a:rPr>
              <a:t>)</a:t>
            </a:r>
          </a:p>
          <a:p>
            <a:pPr marL="342900" indent="-342900">
              <a:buFont typeface="Arial"/>
              <a:buChar char="•"/>
            </a:pPr>
            <a:r>
              <a:rPr lang="ru-RU" dirty="0" err="1"/>
              <a:t>hasAll</a:t>
            </a:r>
            <a:r>
              <a:rPr lang="ru-RU" dirty="0"/>
              <a:t>(arr1, arr2) -&gt; </a:t>
            </a:r>
            <a:r>
              <a:rPr lang="ru-RU" dirty="0" err="1"/>
              <a:t>arrayAll</a:t>
            </a:r>
            <a:r>
              <a:rPr lang="ru-RU" dirty="0"/>
              <a:t>(</a:t>
            </a:r>
            <a:r>
              <a:rPr lang="ru-RU" dirty="0" err="1"/>
              <a:t>func</a:t>
            </a:r>
            <a:r>
              <a:rPr lang="ru-RU" dirty="0"/>
              <a:t> ,arr1)</a:t>
            </a:r>
            <a:endParaRPr lang="ru-RU" dirty="0">
              <a:cs typeface="Arial" panose="020B0604020202020204"/>
            </a:endParaRPr>
          </a:p>
          <a:p>
            <a:pPr marL="342900" indent="-342900">
              <a:buFont typeface="Arial"/>
              <a:buChar char="•"/>
            </a:pPr>
            <a:r>
              <a:rPr lang="ru-RU" dirty="0" err="1">
                <a:cs typeface="Arial" panose="020B0604020202020204"/>
              </a:rPr>
              <a:t>arrayReduce</a:t>
            </a:r>
            <a:r>
              <a:rPr lang="ru-RU" dirty="0">
                <a:cs typeface="Arial" panose="020B0604020202020204"/>
              </a:rPr>
              <a:t>('</a:t>
            </a:r>
            <a:r>
              <a:rPr lang="ru-RU" dirty="0" err="1">
                <a:cs typeface="Arial" panose="020B0604020202020204"/>
              </a:rPr>
              <a:t>sum</a:t>
            </a:r>
            <a:r>
              <a:rPr lang="ru-RU" dirty="0">
                <a:cs typeface="Arial" panose="020B0604020202020204"/>
              </a:rPr>
              <a:t>', </a:t>
            </a:r>
            <a:r>
              <a:rPr lang="ru-RU" dirty="0" err="1">
                <a:cs typeface="Arial" panose="020B0604020202020204"/>
              </a:rPr>
              <a:t>arr</a:t>
            </a:r>
            <a:r>
              <a:rPr lang="ru-RU" dirty="0">
                <a:cs typeface="Arial" panose="020B0604020202020204"/>
              </a:rPr>
              <a:t>) -&gt; </a:t>
            </a:r>
            <a:r>
              <a:rPr lang="ru-RU" dirty="0" err="1"/>
              <a:t>arraySum</a:t>
            </a:r>
            <a:r>
              <a:rPr lang="ru-RU" dirty="0"/>
              <a:t>(</a:t>
            </a:r>
            <a:r>
              <a:rPr lang="ru-RU" dirty="0" err="1"/>
              <a:t>func</a:t>
            </a:r>
            <a:r>
              <a:rPr lang="ru-RU" dirty="0"/>
              <a:t>, </a:t>
            </a:r>
            <a:r>
              <a:rPr lang="ru-RU" dirty="0" err="1"/>
              <a:t>arr</a:t>
            </a:r>
            <a:r>
              <a:rPr lang="ru-RU" dirty="0"/>
              <a:t>)</a:t>
            </a:r>
            <a:endParaRPr lang="ru-RU" dirty="0">
              <a:cs typeface="Arial" panose="020B0604020202020204"/>
            </a:endParaRPr>
          </a:p>
          <a:p>
            <a:pPr marL="342900" indent="-342900">
              <a:buFont typeface="Arial"/>
              <a:buChar char="•"/>
            </a:pPr>
            <a:r>
              <a:rPr lang="ru-RU" dirty="0" err="1"/>
              <a:t>arrayCumSum</a:t>
            </a:r>
            <a:r>
              <a:rPr lang="ru-RU" dirty="0"/>
              <a:t>(</a:t>
            </a:r>
            <a:r>
              <a:rPr lang="ru-RU" dirty="0" err="1"/>
              <a:t>arr</a:t>
            </a:r>
            <a:r>
              <a:rPr lang="ru-RU" dirty="0"/>
              <a:t>) -&gt; </a:t>
            </a:r>
            <a:r>
              <a:rPr lang="ru-RU" dirty="0" err="1"/>
              <a:t>arrayCumSum</a:t>
            </a:r>
            <a:r>
              <a:rPr lang="ru-RU" dirty="0"/>
              <a:t>(</a:t>
            </a:r>
            <a:r>
              <a:rPr lang="ru-RU" dirty="0" err="1"/>
              <a:t>func</a:t>
            </a:r>
            <a:r>
              <a:rPr lang="ru-RU" dirty="0"/>
              <a:t>, </a:t>
            </a:r>
            <a:r>
              <a:rPr lang="ru-RU" dirty="0" err="1"/>
              <a:t>arr</a:t>
            </a:r>
            <a:r>
              <a:rPr lang="ru-RU" dirty="0"/>
              <a:t>)</a:t>
            </a:r>
            <a:endParaRPr lang="ru-RU">
              <a:cs typeface="Arial" panose="020B0604020202020204"/>
            </a:endParaRPr>
          </a:p>
          <a:p>
            <a:pPr marL="342900" indent="-342900">
              <a:buFont typeface="Arial"/>
              <a:buChar char="•"/>
            </a:pPr>
            <a:r>
              <a:rPr lang="ru-RU" dirty="0">
                <a:cs typeface="Arial" panose="020B0604020202020204"/>
              </a:rPr>
              <a:t>Агрегатная ф. </a:t>
            </a:r>
            <a:r>
              <a:rPr lang="ru-RU" dirty="0" err="1">
                <a:cs typeface="Arial" panose="020B0604020202020204"/>
              </a:rPr>
              <a:t>deltaSum</a:t>
            </a:r>
            <a:r>
              <a:rPr lang="ru-RU" dirty="0">
                <a:cs typeface="Arial" panose="020B0604020202020204"/>
              </a:rPr>
              <a:t>(</a:t>
            </a:r>
            <a:r>
              <a:rPr lang="ru-RU" dirty="0" err="1">
                <a:cs typeface="Arial" panose="020B0604020202020204"/>
              </a:rPr>
              <a:t>val</a:t>
            </a:r>
            <a:r>
              <a:rPr lang="ru-RU" dirty="0">
                <a:cs typeface="Arial" panose="020B0604020202020204"/>
              </a:rPr>
              <a:t>) -&gt; </a:t>
            </a:r>
            <a:r>
              <a:rPr lang="ru-RU" dirty="0" err="1"/>
              <a:t>arrayCumSumNonNegative</a:t>
            </a:r>
            <a:r>
              <a:rPr lang="ru-RU" dirty="0"/>
              <a:t>(</a:t>
            </a:r>
            <a:r>
              <a:rPr lang="ru-RU" dirty="0" err="1"/>
              <a:t>arr</a:t>
            </a:r>
            <a:r>
              <a:rPr lang="ru-RU" dirty="0"/>
              <a:t>)</a:t>
            </a:r>
            <a:endParaRPr lang="ru-RU" dirty="0"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ru-RU" dirty="0"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ru-RU" dirty="0">
              <a:cs typeface="Arial"/>
            </a:endParaRPr>
          </a:p>
          <a:p>
            <a:endParaRPr lang="ru-RU" dirty="0"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ru-RU" dirty="0"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en-US" dirty="0">
              <a:cs typeface="Arial" panose="020B0604020202020204"/>
            </a:endParaRPr>
          </a:p>
          <a:p>
            <a:pPr marL="342900" indent="-342900">
              <a:buFont typeface="Arial"/>
              <a:buChar char="•"/>
            </a:pPr>
            <a:endParaRPr lang="ru-RU" dirty="0">
              <a:cs typeface="Arial" panose="020B0604020202020204"/>
            </a:endParaRPr>
          </a:p>
          <a:p>
            <a:pPr marL="342900" indent="-342900">
              <a:buFont typeface="Arial"/>
              <a:buChar char="•"/>
            </a:pPr>
            <a:endParaRPr lang="ru-RU" dirty="0">
              <a:cs typeface="Arial" panose="020B0604020202020204"/>
            </a:endParaRPr>
          </a:p>
          <a:p>
            <a:pPr marL="342900" indent="-342900">
              <a:buFont typeface="Arial"/>
              <a:buChar char="•"/>
            </a:pPr>
            <a:endParaRPr lang="ru-RU" dirty="0">
              <a:cs typeface="Arial" panose="020B0604020202020204"/>
            </a:endParaRPr>
          </a:p>
          <a:p>
            <a:pPr marL="342900" indent="-342900">
              <a:buFont typeface="Arial"/>
              <a:buChar char="•"/>
            </a:pPr>
            <a:endParaRPr lang="ru-RU" dirty="0">
              <a:cs typeface="Arial" panose="020B0604020202020204"/>
            </a:endParaRPr>
          </a:p>
          <a:p>
            <a:pPr marL="342900" indent="-342900">
              <a:buFont typeface="Arial"/>
              <a:buChar char="•"/>
            </a:pPr>
            <a:endParaRPr lang="ru-RU" dirty="0">
              <a:cs typeface="Arial" panose="020B0604020202020204"/>
            </a:endParaRPr>
          </a:p>
          <a:p>
            <a:pPr marL="342900" indent="-342900">
              <a:buFont typeface="Arial"/>
              <a:buChar char="•"/>
            </a:pPr>
            <a:endParaRPr lang="ru-RU" dirty="0">
              <a:cs typeface="Arial" panose="020B0604020202020204"/>
            </a:endParaRPr>
          </a:p>
          <a:p>
            <a:pPr marL="342900" indent="-342900">
              <a:buFont typeface="Arial"/>
              <a:buChar char="•"/>
            </a:pPr>
            <a:endParaRPr lang="ru-RU" dirty="0">
              <a:cs typeface="Arial" panose="020B0604020202020204"/>
            </a:endParaRPr>
          </a:p>
          <a:p>
            <a:endParaRPr lang="ru-RU" dirty="0">
              <a:cs typeface="Arial" panose="020B0604020202020204"/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CBCABD-A162-4C47-826F-E69D63ADF830}" type="slidenum">
              <a:rPr lang="ru-RU" smtClean="0"/>
              <a:pPr/>
              <a:t>49</a:t>
            </a:fld>
            <a:endParaRPr lang="ru-RU"/>
          </a:p>
        </p:txBody>
      </p:sp>
      <p:pic>
        <p:nvPicPr>
          <p:cNvPr id="6" name="Рисунок 6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8F93D3D9-B95D-147E-D63C-7511C5EA63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0450" y="1691222"/>
            <a:ext cx="5452148" cy="3802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3248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>
                <a:ea typeface="+mj-lt"/>
                <a:cs typeface="+mj-lt"/>
              </a:rPr>
              <a:t>Функции</a:t>
            </a:r>
            <a:endParaRPr lang="ru-RU" b="0">
              <a:ea typeface="+mj-lt"/>
              <a:cs typeface="+mj-lt"/>
            </a:endParaRPr>
          </a:p>
          <a:p>
            <a:endParaRPr lang="ru-RU">
              <a:cs typeface="Arial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1081089" y="4620145"/>
            <a:ext cx="7148512" cy="4435334"/>
          </a:xfrm>
        </p:spPr>
        <p:txBody>
          <a:bodyPr/>
          <a:lstStyle/>
          <a:p>
            <a:pPr lvl="5"/>
            <a:r>
              <a:rPr lang="ru-RU" b="1" err="1"/>
              <a:t>Vertica</a:t>
            </a:r>
            <a:r>
              <a:rPr lang="ru-RU" b="1"/>
              <a:t>:</a:t>
            </a:r>
            <a:endParaRPr lang="ru-RU" b="1">
              <a:cs typeface="Arial"/>
            </a:endParaRPr>
          </a:p>
          <a:p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quarter" idx="14"/>
          </p:nvPr>
        </p:nvSpPr>
        <p:spPr>
          <a:xfrm>
            <a:off x="8874125" y="4620607"/>
            <a:ext cx="7383463" cy="3867756"/>
          </a:xfrm>
        </p:spPr>
        <p:txBody>
          <a:bodyPr/>
          <a:lstStyle/>
          <a:p>
            <a:pPr lvl="5"/>
            <a:r>
              <a:rPr lang="ru-RU" b="1" err="1"/>
              <a:t>Clickhouse</a:t>
            </a:r>
            <a:r>
              <a:rPr lang="ru-RU" b="1"/>
              <a:t>:</a:t>
            </a:r>
          </a:p>
          <a:p>
            <a:pPr indent="0">
              <a:buClr>
                <a:srgbClr val="005BFF"/>
              </a:buClr>
              <a:buFontTx/>
              <a:buNone/>
            </a:pPr>
            <a:endParaRPr lang="ru-RU">
              <a:cs typeface="Arial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CBCABD-A162-4C47-826F-E69D63ADF830}" type="slidenum">
              <a:rPr lang="ru-RU" smtClean="0"/>
              <a:pPr/>
              <a:t>5</a:t>
            </a:fld>
            <a:endParaRPr lang="ru-RU"/>
          </a:p>
        </p:txBody>
      </p:sp>
      <p:pic>
        <p:nvPicPr>
          <p:cNvPr id="5" name="Рисунок 12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37157EB4-B31F-F814-D4F8-4935ECD89B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334" y="5431676"/>
            <a:ext cx="5701539" cy="3350319"/>
          </a:xfrm>
          <a:prstGeom prst="rect">
            <a:avLst/>
          </a:prstGeom>
        </p:spPr>
      </p:pic>
      <p:pic>
        <p:nvPicPr>
          <p:cNvPr id="14" name="Рисунок 14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54A8A108-FA58-6400-397D-FAFB2D9739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7289" y="5369199"/>
            <a:ext cx="7369891" cy="3338085"/>
          </a:xfrm>
          <a:prstGeom prst="rect">
            <a:avLst/>
          </a:prstGeom>
        </p:spPr>
      </p:pic>
      <p:sp>
        <p:nvSpPr>
          <p:cNvPr id="16" name="Объект 2">
            <a:extLst>
              <a:ext uri="{FF2B5EF4-FFF2-40B4-BE49-F238E27FC236}">
                <a16:creationId xmlns:a16="http://schemas.microsoft.com/office/drawing/2014/main" id="{3A7DE735-62C0-96F1-CC7C-E3C2A62A979A}"/>
              </a:ext>
            </a:extLst>
          </p:cNvPr>
          <p:cNvSpPr txBox="1">
            <a:spLocks/>
          </p:cNvSpPr>
          <p:nvPr/>
        </p:nvSpPr>
        <p:spPr>
          <a:xfrm>
            <a:off x="1081088" y="1972179"/>
            <a:ext cx="12030554" cy="6189663"/>
          </a:xfrm>
          <a:prstGeom prst="rect">
            <a:avLst/>
          </a:prstGeom>
        </p:spPr>
        <p:txBody>
          <a:bodyPr vert="horz" lIns="0" tIns="108000" rIns="0" bIns="0" rtlCol="0" anchor="t">
            <a:noAutofit/>
          </a:bodyPr>
          <a:lstStyle>
            <a:lvl1pPr marL="0" indent="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2"/>
              </a:buClr>
              <a:buSzPct val="100000"/>
              <a:buFontTx/>
              <a:buNone/>
              <a:defRPr sz="24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0" indent="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2"/>
              </a:buClr>
              <a:buSzPct val="100000"/>
              <a:buFontTx/>
              <a:buNone/>
              <a:defRPr sz="24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540000" indent="-54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.AppleSystemUIFont" charset="-120"/>
              <a:buChar char="—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576000" indent="-54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+mj-lt"/>
              <a:buAutoNum type="arabicPeriod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900000" indent="-36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0" indent="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Tx/>
              <a:buNone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540000" indent="-54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.AppleSystemUIFont" charset="-120"/>
              <a:buChar char="—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576000" indent="-54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+mj-lt"/>
              <a:buAutoNum type="arabicPeriod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900000" indent="-36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ru-RU"/>
              <a:t>В </a:t>
            </a:r>
            <a:r>
              <a:rPr lang="ru-RU" err="1"/>
              <a:t>clickhouse</a:t>
            </a:r>
            <a:r>
              <a:rPr lang="ru-RU"/>
              <a:t> все функции строго-типизированы - это означает что не производится никаких неявных (кроме нескольких кейсов). Иногда это выглядит как баг, а не как фича, поскольку требуется излишних приведений типов.</a:t>
            </a:r>
            <a:endParaRPr lang="ru-RU">
              <a:cs typeface="Arial" panose="020B0604020202020204"/>
            </a:endParaRPr>
          </a:p>
          <a:p>
            <a:r>
              <a:rPr lang="ru-RU">
                <a:cs typeface="Arial" panose="020B0604020202020204"/>
              </a:rPr>
              <a:t>Например:</a:t>
            </a:r>
          </a:p>
        </p:txBody>
      </p:sp>
    </p:spTree>
    <p:extLst>
      <p:ext uri="{BB962C8B-B14F-4D97-AF65-F5344CB8AC3E}">
        <p14:creationId xmlns:p14="http://schemas.microsoft.com/office/powerpoint/2010/main" val="74119550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>
                <a:cs typeface="Arial"/>
              </a:rPr>
              <a:t>Coalesce</a:t>
            </a:r>
            <a:r>
              <a:rPr lang="ru-RU" dirty="0">
                <a:cs typeface="Arial"/>
              </a:rPr>
              <a:t> для массивов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1081088" y="1688627"/>
            <a:ext cx="7249094" cy="6611046"/>
          </a:xfrm>
        </p:spPr>
        <p:txBody>
          <a:bodyPr/>
          <a:lstStyle/>
          <a:p>
            <a:r>
              <a:rPr lang="ru-RU" dirty="0">
                <a:cs typeface="Arial" panose="020B0604020202020204"/>
              </a:rPr>
              <a:t>Иногда может потребовать взять первый не-нулевой элемент в массиве.</a:t>
            </a:r>
            <a:endParaRPr lang="ru-RU" dirty="0"/>
          </a:p>
          <a:p>
            <a:r>
              <a:rPr lang="ru-RU" dirty="0">
                <a:cs typeface="Arial"/>
              </a:rPr>
              <a:t>Аналогично функции </a:t>
            </a:r>
            <a:r>
              <a:rPr lang="ru-RU" dirty="0" err="1">
                <a:cs typeface="Arial"/>
              </a:rPr>
              <a:t>coalesce</a:t>
            </a:r>
            <a:r>
              <a:rPr lang="ru-RU" dirty="0">
                <a:cs typeface="Arial"/>
              </a:rPr>
              <a:t>, принимающей на вход несколько выражений, можно использовать функцию </a:t>
            </a:r>
            <a:r>
              <a:rPr lang="ru-RU" dirty="0" err="1">
                <a:cs typeface="Arial"/>
              </a:rPr>
              <a:t>arrayFirst</a:t>
            </a:r>
            <a:r>
              <a:rPr lang="ru-RU" dirty="0">
                <a:cs typeface="Arial"/>
              </a:rPr>
              <a:t>(</a:t>
            </a:r>
            <a:r>
              <a:rPr lang="ru-RU" dirty="0" err="1">
                <a:cs typeface="Arial"/>
              </a:rPr>
              <a:t>arr</a:t>
            </a:r>
            <a:r>
              <a:rPr lang="ru-RU" dirty="0">
                <a:cs typeface="Arial"/>
              </a:rPr>
              <a:t>).</a:t>
            </a:r>
          </a:p>
          <a:p>
            <a:pPr marL="342900" indent="-342900">
              <a:buFont typeface="Arial"/>
              <a:buChar char="•"/>
            </a:pPr>
            <a:endParaRPr lang="ru-RU" dirty="0"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ru-RU" dirty="0">
              <a:cs typeface="Arial"/>
            </a:endParaRPr>
          </a:p>
          <a:p>
            <a:endParaRPr lang="ru-RU" dirty="0"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ru-RU" dirty="0"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en-US" dirty="0">
              <a:cs typeface="Arial" panose="020B0604020202020204"/>
            </a:endParaRPr>
          </a:p>
          <a:p>
            <a:pPr marL="342900" indent="-342900">
              <a:buFont typeface="Arial"/>
              <a:buChar char="•"/>
            </a:pPr>
            <a:endParaRPr lang="ru-RU" dirty="0">
              <a:cs typeface="Arial" panose="020B0604020202020204"/>
            </a:endParaRPr>
          </a:p>
          <a:p>
            <a:pPr marL="342900" indent="-342900">
              <a:buFont typeface="Arial"/>
              <a:buChar char="•"/>
            </a:pPr>
            <a:endParaRPr lang="ru-RU" dirty="0">
              <a:cs typeface="Arial" panose="020B0604020202020204"/>
            </a:endParaRPr>
          </a:p>
          <a:p>
            <a:pPr marL="342900" indent="-342900">
              <a:buFont typeface="Arial"/>
              <a:buChar char="•"/>
            </a:pPr>
            <a:endParaRPr lang="ru-RU" dirty="0">
              <a:cs typeface="Arial" panose="020B0604020202020204"/>
            </a:endParaRPr>
          </a:p>
          <a:p>
            <a:pPr marL="342900" indent="-342900">
              <a:buFont typeface="Arial"/>
              <a:buChar char="•"/>
            </a:pPr>
            <a:endParaRPr lang="ru-RU" dirty="0">
              <a:cs typeface="Arial" panose="020B0604020202020204"/>
            </a:endParaRPr>
          </a:p>
          <a:p>
            <a:pPr marL="342900" indent="-342900">
              <a:buFont typeface="Arial"/>
              <a:buChar char="•"/>
            </a:pPr>
            <a:endParaRPr lang="ru-RU" dirty="0">
              <a:cs typeface="Arial" panose="020B0604020202020204"/>
            </a:endParaRPr>
          </a:p>
          <a:p>
            <a:pPr marL="342900" indent="-342900">
              <a:buFont typeface="Arial"/>
              <a:buChar char="•"/>
            </a:pPr>
            <a:endParaRPr lang="ru-RU" dirty="0">
              <a:cs typeface="Arial" panose="020B0604020202020204"/>
            </a:endParaRPr>
          </a:p>
          <a:p>
            <a:pPr marL="342900" indent="-342900">
              <a:buFont typeface="Arial"/>
              <a:buChar char="•"/>
            </a:pPr>
            <a:endParaRPr lang="ru-RU" dirty="0">
              <a:cs typeface="Arial" panose="020B0604020202020204"/>
            </a:endParaRPr>
          </a:p>
          <a:p>
            <a:endParaRPr lang="ru-RU" dirty="0">
              <a:cs typeface="Arial" panose="020B0604020202020204"/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CBCABD-A162-4C47-826F-E69D63ADF830}" type="slidenum">
              <a:rPr lang="ru-RU" smtClean="0"/>
              <a:pPr/>
              <a:t>50</a:t>
            </a:fld>
            <a:endParaRPr lang="ru-RU"/>
          </a:p>
        </p:txBody>
      </p:sp>
      <p:pic>
        <p:nvPicPr>
          <p:cNvPr id="7" name="Рисунок 7">
            <a:extLst>
              <a:ext uri="{FF2B5EF4-FFF2-40B4-BE49-F238E27FC236}">
                <a16:creationId xmlns:a16="http://schemas.microsoft.com/office/drawing/2014/main" id="{FD7ED8B6-D160-DF15-A325-DD561EE8E9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0205" y="1685914"/>
            <a:ext cx="5538145" cy="2936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37353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>
                <a:solidFill>
                  <a:schemeClr val="tx1"/>
                </a:solidFill>
                <a:cs typeface="Arial"/>
              </a:rPr>
              <a:t>Функции от нескольких массивов</a:t>
            </a:r>
          </a:p>
        </p:txBody>
      </p:sp>
    </p:spTree>
    <p:extLst>
      <p:ext uri="{BB962C8B-B14F-4D97-AF65-F5344CB8AC3E}">
        <p14:creationId xmlns:p14="http://schemas.microsoft.com/office/powerpoint/2010/main" val="410558968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cs typeface="Arial"/>
              </a:rPr>
              <a:t>Два массива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1081088" y="1688627"/>
            <a:ext cx="12443340" cy="6611046"/>
          </a:xfrm>
        </p:spPr>
        <p:txBody>
          <a:bodyPr/>
          <a:lstStyle/>
          <a:p>
            <a:r>
              <a:rPr lang="ru-RU" dirty="0">
                <a:cs typeface="Arial" panose="020B0604020202020204"/>
              </a:rPr>
              <a:t>Некоторые функции, которые мы выучили, могут принимать на вход 2 массива. Это удобно, когда у нас разные сущности хранятся в разных колонках, при этом должны обрабатываться как одно целое.</a:t>
            </a:r>
            <a:endParaRPr lang="ru-RU" dirty="0"/>
          </a:p>
          <a:p>
            <a:r>
              <a:rPr lang="ru-RU" dirty="0">
                <a:cs typeface="Arial"/>
              </a:rPr>
              <a:t>Для примера, рассмотрим таблицу платежей. В ней есть массив товаров в заказе, и соответствующие ему массивы цен и кол-ва товаров. Чтобы посчитать сумму заказа, нам надо брать во внимание умножение кол-ва товаров на цену.</a:t>
            </a:r>
          </a:p>
          <a:p>
            <a:endParaRPr lang="ru-RU" dirty="0">
              <a:cs typeface="Arial"/>
            </a:endParaRPr>
          </a:p>
          <a:p>
            <a:endParaRPr lang="ru-RU" dirty="0"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ru-RU" dirty="0"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ru-RU" dirty="0">
              <a:cs typeface="Arial"/>
            </a:endParaRPr>
          </a:p>
          <a:p>
            <a:endParaRPr lang="ru-RU" dirty="0"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ru-RU" dirty="0"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en-US" dirty="0"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ru-RU" dirty="0"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ru-RU" dirty="0"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ru-RU" dirty="0"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ru-RU" dirty="0"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ru-RU" dirty="0"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ru-RU" dirty="0"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ru-RU" dirty="0">
              <a:cs typeface="Arial"/>
            </a:endParaRPr>
          </a:p>
          <a:p>
            <a:endParaRPr lang="ru-RU" dirty="0">
              <a:cs typeface="Arial"/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CBCABD-A162-4C47-826F-E69D63ADF830}" type="slidenum">
              <a:rPr lang="ru-RU" smtClean="0"/>
              <a:pPr/>
              <a:t>52</a:t>
            </a:fld>
            <a:endParaRPr lang="ru-RU"/>
          </a:p>
        </p:txBody>
      </p:sp>
      <p:pic>
        <p:nvPicPr>
          <p:cNvPr id="6" name="Рисунок 7" descr="Изображение выглядит как стол&#10;&#10;Автоматически созданное описание">
            <a:extLst>
              <a:ext uri="{FF2B5EF4-FFF2-40B4-BE49-F238E27FC236}">
                <a16:creationId xmlns:a16="http://schemas.microsoft.com/office/drawing/2014/main" id="{FBF53610-B484-3470-96FD-594755F29C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6931" y="5250064"/>
            <a:ext cx="9476828" cy="1306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59539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cs typeface="Arial"/>
              </a:rPr>
              <a:t>Два массива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1081088" y="1688627"/>
            <a:ext cx="13361835" cy="6611046"/>
          </a:xfrm>
        </p:spPr>
        <p:txBody>
          <a:bodyPr/>
          <a:lstStyle/>
          <a:p>
            <a:r>
              <a:rPr lang="ru-RU" dirty="0">
                <a:cs typeface="Arial" panose="020B0604020202020204"/>
              </a:rPr>
              <a:t>Можно использовать </a:t>
            </a:r>
            <a:r>
              <a:rPr lang="ru-RU" dirty="0" err="1">
                <a:cs typeface="Arial" panose="020B0604020202020204"/>
              </a:rPr>
              <a:t>lambda</a:t>
            </a:r>
            <a:r>
              <a:rPr lang="ru-RU" dirty="0">
                <a:cs typeface="Arial" panose="020B0604020202020204"/>
              </a:rPr>
              <a:t>-функции от двух переменных. В таком случае на вход </a:t>
            </a:r>
            <a:r>
              <a:rPr lang="ru-RU" dirty="0" err="1">
                <a:cs typeface="Arial" panose="020B0604020202020204"/>
              </a:rPr>
              <a:t>ламбде</a:t>
            </a:r>
            <a:r>
              <a:rPr lang="ru-RU" dirty="0">
                <a:cs typeface="Arial" panose="020B0604020202020204"/>
              </a:rPr>
              <a:t> передается 2 параметра, а на вход функции высшего порядка - 2 массива.</a:t>
            </a:r>
          </a:p>
          <a:p>
            <a:endParaRPr lang="ru-RU" dirty="0">
              <a:cs typeface="Arial" panose="020B0604020202020204"/>
            </a:endParaRPr>
          </a:p>
          <a:p>
            <a:endParaRPr lang="ru-RU" dirty="0">
              <a:cs typeface="Arial" panose="020B0604020202020204"/>
            </a:endParaRPr>
          </a:p>
          <a:p>
            <a:pPr marL="342900" indent="-342900">
              <a:buFont typeface="Arial"/>
              <a:buChar char="•"/>
            </a:pPr>
            <a:endParaRPr lang="ru-RU" dirty="0">
              <a:cs typeface="Arial" panose="020B0604020202020204"/>
            </a:endParaRPr>
          </a:p>
          <a:p>
            <a:pPr marL="342900" indent="-342900">
              <a:buFont typeface="Arial"/>
              <a:buChar char="•"/>
            </a:pPr>
            <a:endParaRPr lang="ru-RU" dirty="0">
              <a:cs typeface="Arial" panose="020B0604020202020204"/>
            </a:endParaRPr>
          </a:p>
          <a:p>
            <a:endParaRPr lang="ru-RU" dirty="0">
              <a:cs typeface="Arial" panose="020B0604020202020204"/>
            </a:endParaRPr>
          </a:p>
          <a:p>
            <a:pPr marL="342900" indent="-342900">
              <a:buFont typeface="Arial"/>
              <a:buChar char="•"/>
            </a:pPr>
            <a:endParaRPr lang="ru-RU" dirty="0">
              <a:cs typeface="Arial" panose="020B0604020202020204"/>
            </a:endParaRPr>
          </a:p>
          <a:p>
            <a:pPr marL="342900" indent="-342900">
              <a:buFont typeface="Arial"/>
              <a:buChar char="•"/>
            </a:pPr>
            <a:endParaRPr lang="en-US" dirty="0"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ru-RU" dirty="0"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ru-RU" dirty="0"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ru-RU" dirty="0"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ru-RU" dirty="0"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ru-RU" dirty="0"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ru-RU" dirty="0"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ru-RU" dirty="0">
              <a:cs typeface="Arial"/>
            </a:endParaRPr>
          </a:p>
          <a:p>
            <a:endParaRPr lang="ru-RU" dirty="0">
              <a:cs typeface="Arial"/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CBCABD-A162-4C47-826F-E69D63ADF830}" type="slidenum">
              <a:rPr lang="ru-RU" smtClean="0"/>
              <a:pPr/>
              <a:t>53</a:t>
            </a:fld>
            <a:endParaRPr lang="ru-RU"/>
          </a:p>
        </p:txBody>
      </p:sp>
      <p:pic>
        <p:nvPicPr>
          <p:cNvPr id="6" name="Рисунок 6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4B9B535F-1652-8D3B-2DE2-C1C633FACC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4663" y="3176532"/>
            <a:ext cx="6303522" cy="4512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66067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ea typeface="+mj-lt"/>
                <a:cs typeface="+mj-lt"/>
              </a:rPr>
              <a:t>Другие примеры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1081089" y="4620145"/>
            <a:ext cx="7148512" cy="4435334"/>
          </a:xfrm>
        </p:spPr>
        <p:txBody>
          <a:bodyPr/>
          <a:lstStyle/>
          <a:p>
            <a:pPr lvl="5"/>
            <a:r>
              <a:rPr lang="ru-RU" b="1" dirty="0" err="1">
                <a:cs typeface="Arial"/>
              </a:rPr>
              <a:t>arrayFilter</a:t>
            </a:r>
            <a:r>
              <a:rPr lang="ru-RU" b="1" dirty="0">
                <a:cs typeface="Arial"/>
              </a:rPr>
              <a:t>:</a:t>
            </a:r>
          </a:p>
          <a:p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quarter" idx="14"/>
          </p:nvPr>
        </p:nvSpPr>
        <p:spPr>
          <a:xfrm>
            <a:off x="8874125" y="4620607"/>
            <a:ext cx="7383463" cy="3867756"/>
          </a:xfrm>
        </p:spPr>
        <p:txBody>
          <a:bodyPr/>
          <a:lstStyle/>
          <a:p>
            <a:pPr lvl="5"/>
            <a:r>
              <a:rPr lang="ru-RU" b="1" dirty="0" err="1"/>
              <a:t>arraySort</a:t>
            </a:r>
            <a:r>
              <a:rPr lang="ru-RU" b="1" dirty="0"/>
              <a:t>:</a:t>
            </a:r>
          </a:p>
          <a:p>
            <a:pPr indent="0">
              <a:buClr>
                <a:srgbClr val="005BFF"/>
              </a:buClr>
              <a:buFontTx/>
              <a:buNone/>
            </a:pPr>
            <a:endParaRPr lang="ru-RU">
              <a:cs typeface="Arial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CBCABD-A162-4C47-826F-E69D63ADF830}" type="slidenum">
              <a:rPr lang="ru-RU" smtClean="0"/>
              <a:pPr/>
              <a:t>54</a:t>
            </a:fld>
            <a:endParaRPr lang="ru-RU"/>
          </a:p>
        </p:txBody>
      </p:sp>
      <p:sp>
        <p:nvSpPr>
          <p:cNvPr id="16" name="Объект 2">
            <a:extLst>
              <a:ext uri="{FF2B5EF4-FFF2-40B4-BE49-F238E27FC236}">
                <a16:creationId xmlns:a16="http://schemas.microsoft.com/office/drawing/2014/main" id="{3A7DE735-62C0-96F1-CC7C-E3C2A62A979A}"/>
              </a:ext>
            </a:extLst>
          </p:cNvPr>
          <p:cNvSpPr txBox="1">
            <a:spLocks/>
          </p:cNvSpPr>
          <p:nvPr/>
        </p:nvSpPr>
        <p:spPr>
          <a:xfrm>
            <a:off x="1081088" y="1972179"/>
            <a:ext cx="15074864" cy="6189663"/>
          </a:xfrm>
          <a:prstGeom prst="rect">
            <a:avLst/>
          </a:prstGeom>
        </p:spPr>
        <p:txBody>
          <a:bodyPr vert="horz" lIns="0" tIns="108000" rIns="0" bIns="0" rtlCol="0" anchor="t">
            <a:noAutofit/>
          </a:bodyPr>
          <a:lstStyle>
            <a:lvl1pPr marL="0" indent="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2"/>
              </a:buClr>
              <a:buSzPct val="100000"/>
              <a:buFontTx/>
              <a:buNone/>
              <a:defRPr sz="24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0" indent="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2"/>
              </a:buClr>
              <a:buSzPct val="100000"/>
              <a:buFontTx/>
              <a:buNone/>
              <a:defRPr sz="24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540000" indent="-54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.AppleSystemUIFont" charset="-120"/>
              <a:buChar char="—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576000" indent="-54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+mj-lt"/>
              <a:buAutoNum type="arabicPeriod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900000" indent="-36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0" indent="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Tx/>
              <a:buNone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540000" indent="-54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.AppleSystemUIFont" charset="-120"/>
              <a:buChar char="—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576000" indent="-54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+mj-lt"/>
              <a:buAutoNum type="arabicPeriod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900000" indent="-36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>
                <a:cs typeface="Arial" panose="020B0604020202020204"/>
              </a:rPr>
              <a:t>Другие функции работают так - они принимают на вход 2 массива и лямбда- функцию. При лямбда исполняется для второго массива, а функция высшего порядка - для первого</a:t>
            </a:r>
            <a:endParaRPr lang="ru-RU" dirty="0"/>
          </a:p>
        </p:txBody>
      </p:sp>
      <p:pic>
        <p:nvPicPr>
          <p:cNvPr id="7" name="Рисунок 7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32C0446A-7496-8283-C3EA-86A875A784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443" y="5178366"/>
            <a:ext cx="5237154" cy="3324040"/>
          </a:xfrm>
          <a:prstGeom prst="rect">
            <a:avLst/>
          </a:prstGeom>
        </p:spPr>
      </p:pic>
      <p:pic>
        <p:nvPicPr>
          <p:cNvPr id="8" name="Рисунок 8">
            <a:extLst>
              <a:ext uri="{FF2B5EF4-FFF2-40B4-BE49-F238E27FC236}">
                <a16:creationId xmlns:a16="http://schemas.microsoft.com/office/drawing/2014/main" id="{F9EB40F1-810E-68E2-F8AC-57A77BDDE2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8398" y="5293840"/>
            <a:ext cx="6871105" cy="2010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08304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cs typeface="Arial"/>
              </a:rPr>
              <a:t>Больше 2х массивов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1081088" y="1688627"/>
            <a:ext cx="13361835" cy="6611046"/>
          </a:xfrm>
        </p:spPr>
        <p:txBody>
          <a:bodyPr/>
          <a:lstStyle/>
          <a:p>
            <a:r>
              <a:rPr lang="ru-RU" dirty="0">
                <a:cs typeface="Arial" panose="020B0604020202020204"/>
              </a:rPr>
              <a:t>На самом деле большая часть функций работает с любым количеством массивов:</a:t>
            </a:r>
          </a:p>
          <a:p>
            <a:endParaRPr lang="ru-RU" dirty="0">
              <a:cs typeface="Arial" panose="020B0604020202020204"/>
            </a:endParaRPr>
          </a:p>
          <a:p>
            <a:endParaRPr lang="ru-RU" dirty="0">
              <a:cs typeface="Arial" panose="020B0604020202020204"/>
            </a:endParaRPr>
          </a:p>
          <a:p>
            <a:pPr marL="342900" indent="-342900">
              <a:buFont typeface="Arial"/>
              <a:buChar char="•"/>
            </a:pPr>
            <a:endParaRPr lang="ru-RU" dirty="0">
              <a:cs typeface="Arial" panose="020B0604020202020204"/>
            </a:endParaRPr>
          </a:p>
          <a:p>
            <a:pPr marL="342900" indent="-342900">
              <a:buFont typeface="Arial"/>
              <a:buChar char="•"/>
            </a:pPr>
            <a:endParaRPr lang="ru-RU" dirty="0">
              <a:cs typeface="Arial" panose="020B0604020202020204"/>
            </a:endParaRPr>
          </a:p>
          <a:p>
            <a:endParaRPr lang="ru-RU" dirty="0">
              <a:cs typeface="Arial" panose="020B0604020202020204"/>
            </a:endParaRPr>
          </a:p>
          <a:p>
            <a:pPr marL="342900" indent="-342900">
              <a:buFont typeface="Arial"/>
              <a:buChar char="•"/>
            </a:pPr>
            <a:endParaRPr lang="ru-RU" dirty="0">
              <a:cs typeface="Arial" panose="020B0604020202020204"/>
            </a:endParaRPr>
          </a:p>
          <a:p>
            <a:pPr marL="342900" indent="-342900">
              <a:buFont typeface="Arial"/>
              <a:buChar char="•"/>
            </a:pPr>
            <a:endParaRPr lang="en-US" dirty="0"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ru-RU" dirty="0"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ru-RU" dirty="0"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ru-RU" dirty="0"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ru-RU" dirty="0"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ru-RU" dirty="0"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ru-RU" dirty="0"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ru-RU" dirty="0">
              <a:cs typeface="Arial"/>
            </a:endParaRPr>
          </a:p>
          <a:p>
            <a:endParaRPr lang="ru-RU" dirty="0">
              <a:cs typeface="Arial"/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CBCABD-A162-4C47-826F-E69D63ADF830}" type="slidenum">
              <a:rPr lang="ru-RU" smtClean="0"/>
              <a:pPr/>
              <a:t>55</a:t>
            </a:fld>
            <a:endParaRPr lang="ru-RU"/>
          </a:p>
        </p:txBody>
      </p:sp>
      <p:pic>
        <p:nvPicPr>
          <p:cNvPr id="7" name="Рисунок 7" descr="Изображение выглядит как текст, черный, табло,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0A5203A0-2AA3-8CA9-5856-2F94510ADF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3598" y="2436503"/>
            <a:ext cx="6066084" cy="4552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52943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>
                <a:solidFill>
                  <a:schemeClr val="tx1"/>
                </a:solidFill>
                <a:cs typeface="Arial"/>
              </a:rPr>
              <a:t>Массив </a:t>
            </a:r>
            <a:r>
              <a:rPr lang="ru-RU" dirty="0" err="1">
                <a:solidFill>
                  <a:schemeClr val="tx1"/>
                </a:solidFill>
                <a:cs typeface="Arial"/>
              </a:rPr>
              <a:t>tuple'ов</a:t>
            </a:r>
          </a:p>
        </p:txBody>
      </p:sp>
    </p:spTree>
    <p:extLst>
      <p:ext uri="{BB962C8B-B14F-4D97-AF65-F5344CB8AC3E}">
        <p14:creationId xmlns:p14="http://schemas.microsoft.com/office/powerpoint/2010/main" val="288179352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cs typeface="Arial"/>
              </a:rPr>
              <a:t>Массив кортежей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1081088" y="1697220"/>
            <a:ext cx="7584485" cy="6611046"/>
          </a:xfrm>
        </p:spPr>
        <p:txBody>
          <a:bodyPr/>
          <a:lstStyle/>
          <a:p>
            <a:r>
              <a:rPr lang="ru-RU" dirty="0">
                <a:cs typeface="Arial"/>
              </a:rPr>
              <a:t>Если несколько массивов одинаковой длины часто используются вместе, то почему бы не хранить/считать это как одно целое.</a:t>
            </a:r>
            <a:r>
              <a:rPr lang="ru-RU" dirty="0">
                <a:ea typeface="+mn-lt"/>
                <a:cs typeface="+mn-lt"/>
              </a:rPr>
              <a:t>Так мы приходим к массиву кортежей. </a:t>
            </a:r>
            <a:r>
              <a:rPr lang="ru-RU" dirty="0">
                <a:cs typeface="Arial"/>
              </a:rPr>
              <a:t> Для этого используется специальная версия </a:t>
            </a:r>
            <a:r>
              <a:rPr lang="ru-RU" dirty="0" err="1">
                <a:highlight>
                  <a:srgbClr val="C0C0C0"/>
                </a:highlight>
                <a:ea typeface="+mn-lt"/>
                <a:cs typeface="+mn-lt"/>
              </a:rPr>
              <a:t>groupArray</a:t>
            </a:r>
            <a:r>
              <a:rPr lang="ru-RU" dirty="0">
                <a:highlight>
                  <a:srgbClr val="C0C0C0"/>
                </a:highlight>
                <a:ea typeface="+mn-lt"/>
                <a:cs typeface="+mn-lt"/>
              </a:rPr>
              <a:t>((</a:t>
            </a:r>
            <a:r>
              <a:rPr lang="ru-RU" dirty="0" err="1">
                <a:highlight>
                  <a:srgbClr val="C0C0C0"/>
                </a:highlight>
                <a:ea typeface="+mn-lt"/>
                <a:cs typeface="+mn-lt"/>
              </a:rPr>
              <a:t>x,y</a:t>
            </a:r>
            <a:r>
              <a:rPr lang="ru-RU" dirty="0">
                <a:highlight>
                  <a:srgbClr val="C0C0C0"/>
                </a:highlight>
                <a:ea typeface="+mn-lt"/>
                <a:cs typeface="+mn-lt"/>
              </a:rPr>
              <a:t>)).</a:t>
            </a:r>
            <a:endParaRPr lang="ru-RU" dirty="0">
              <a:highlight>
                <a:srgbClr val="C0C0C0"/>
              </a:highlight>
              <a:cs typeface="Arial"/>
            </a:endParaRPr>
          </a:p>
          <a:p>
            <a:r>
              <a:rPr lang="ru-RU" dirty="0" err="1">
                <a:cs typeface="Arial"/>
              </a:rPr>
              <a:t>Соотвественно</a:t>
            </a:r>
            <a:r>
              <a:rPr lang="ru-RU" dirty="0">
                <a:cs typeface="Arial"/>
              </a:rPr>
              <a:t> для него можно использовать обе индексации:</a:t>
            </a:r>
          </a:p>
          <a:p>
            <a:pPr marL="342900" indent="-342900">
              <a:buFont typeface="Arial"/>
              <a:buChar char="•"/>
            </a:pPr>
            <a:r>
              <a:rPr lang="ru-RU" dirty="0">
                <a:cs typeface="Arial"/>
              </a:rPr>
              <a:t>Индексация массива отдает кортеж</a:t>
            </a:r>
          </a:p>
          <a:p>
            <a:pPr marL="342900" indent="-342900">
              <a:buFont typeface="Arial"/>
              <a:buChar char="•"/>
            </a:pPr>
            <a:r>
              <a:rPr lang="ru-RU" dirty="0">
                <a:cs typeface="Arial"/>
              </a:rPr>
              <a:t>Индексация кортежа отдает массив</a:t>
            </a:r>
          </a:p>
          <a:p>
            <a:pPr marL="342900" indent="-342900">
              <a:buFont typeface="Arial"/>
              <a:buChar char="•"/>
            </a:pPr>
            <a:endParaRPr lang="ru-RU" dirty="0"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ru-RU" dirty="0">
              <a:cs typeface="Arial"/>
            </a:endParaRPr>
          </a:p>
          <a:p>
            <a:endParaRPr lang="ru-RU" dirty="0"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ru-RU" dirty="0"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en-US" dirty="0">
              <a:cs typeface="Arial" panose="020B0604020202020204"/>
            </a:endParaRPr>
          </a:p>
          <a:p>
            <a:pPr marL="342900" indent="-342900">
              <a:buFont typeface="Arial"/>
              <a:buChar char="•"/>
            </a:pPr>
            <a:endParaRPr lang="ru-RU" dirty="0">
              <a:cs typeface="Arial" panose="020B0604020202020204"/>
            </a:endParaRPr>
          </a:p>
          <a:p>
            <a:pPr marL="342900" indent="-342900">
              <a:buFont typeface="Arial"/>
              <a:buChar char="•"/>
            </a:pPr>
            <a:endParaRPr lang="ru-RU" dirty="0">
              <a:cs typeface="Arial" panose="020B0604020202020204"/>
            </a:endParaRPr>
          </a:p>
          <a:p>
            <a:pPr marL="342900" indent="-342900">
              <a:buFont typeface="Arial"/>
              <a:buChar char="•"/>
            </a:pPr>
            <a:endParaRPr lang="ru-RU" dirty="0">
              <a:cs typeface="Arial" panose="020B0604020202020204"/>
            </a:endParaRPr>
          </a:p>
          <a:p>
            <a:pPr marL="342900" indent="-342900">
              <a:buFont typeface="Arial"/>
              <a:buChar char="•"/>
            </a:pPr>
            <a:endParaRPr lang="ru-RU" dirty="0">
              <a:cs typeface="Arial" panose="020B0604020202020204"/>
            </a:endParaRPr>
          </a:p>
          <a:p>
            <a:pPr marL="342900" indent="-342900">
              <a:buFont typeface="Arial"/>
              <a:buChar char="•"/>
            </a:pPr>
            <a:endParaRPr lang="ru-RU" dirty="0">
              <a:cs typeface="Arial" panose="020B0604020202020204"/>
            </a:endParaRPr>
          </a:p>
          <a:p>
            <a:pPr marL="342900" indent="-342900">
              <a:buFont typeface="Arial"/>
              <a:buChar char="•"/>
            </a:pPr>
            <a:endParaRPr lang="ru-RU" dirty="0">
              <a:cs typeface="Arial" panose="020B0604020202020204"/>
            </a:endParaRPr>
          </a:p>
          <a:p>
            <a:pPr marL="342900" indent="-342900">
              <a:buFont typeface="Arial"/>
              <a:buChar char="•"/>
            </a:pPr>
            <a:endParaRPr lang="ru-RU" dirty="0">
              <a:cs typeface="Arial" panose="020B0604020202020204"/>
            </a:endParaRPr>
          </a:p>
          <a:p>
            <a:endParaRPr lang="ru-RU" dirty="0">
              <a:cs typeface="Arial" panose="020B0604020202020204"/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CBCABD-A162-4C47-826F-E69D63ADF830}" type="slidenum">
              <a:rPr lang="ru-RU" smtClean="0"/>
              <a:pPr/>
              <a:t>57</a:t>
            </a:fld>
            <a:endParaRPr lang="ru-RU"/>
          </a:p>
        </p:txBody>
      </p:sp>
      <p:pic>
        <p:nvPicPr>
          <p:cNvPr id="8" name="Рисунок 8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C85D1444-6A78-619B-7C3D-7952FE5829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5573" y="1692965"/>
            <a:ext cx="8163859" cy="3984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60548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/>
        </p:nvSpPr>
        <p:spPr>
          <a:xfrm>
            <a:off x="0" y="0"/>
            <a:ext cx="17337088" cy="9752013"/>
          </a:xfrm>
          <a:prstGeom prst="rect">
            <a:avLst/>
          </a:prstGeom>
          <a:solidFill>
            <a:srgbClr val="31C2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Прямоугольник 1"/>
          <p:cNvSpPr/>
          <p:nvPr/>
        </p:nvSpPr>
        <p:spPr>
          <a:xfrm>
            <a:off x="-42965" y="4921512"/>
            <a:ext cx="17424000" cy="10744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FFFFFF"/>
              </a:solidFill>
            </a:endParaRPr>
          </a:p>
        </p:txBody>
      </p:sp>
      <p:sp>
        <p:nvSpPr>
          <p:cNvPr id="4" name="Текст 3"/>
          <p:cNvSpPr txBox="1">
            <a:spLocks/>
          </p:cNvSpPr>
          <p:nvPr/>
        </p:nvSpPr>
        <p:spPr>
          <a:xfrm>
            <a:off x="2412000" y="2298699"/>
            <a:ext cx="11298237" cy="6189664"/>
          </a:xfrm>
          <a:prstGeom prst="rect">
            <a:avLst/>
          </a:prstGeom>
        </p:spPr>
        <p:txBody>
          <a:bodyPr vert="horz" lIns="0" tIns="108000" rIns="0" bIns="0" rtlCol="0" anchor="t">
            <a:noAutofit/>
          </a:bodyPr>
          <a:lstStyle>
            <a:lvl1pPr marL="0" indent="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2"/>
              </a:buClr>
              <a:buSzPct val="100000"/>
              <a:buFontTx/>
              <a:buNone/>
              <a:defRPr sz="24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0" indent="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2"/>
              </a:buClr>
              <a:buSzPct val="100000"/>
              <a:buFontTx/>
              <a:buNone/>
              <a:defRPr sz="24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540000" indent="-54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.AppleSystemUIFont" charset="-120"/>
              <a:buChar char="—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576000" indent="-54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+mj-lt"/>
              <a:buAutoNum type="arabicPeriod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900000" indent="-36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0" indent="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Tx/>
              <a:buNone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540000" indent="-54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.AppleSystemUIFont" charset="-120"/>
              <a:buChar char="—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576000" indent="-54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+mj-lt"/>
              <a:buAutoNum type="arabicPeriod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900000" indent="-36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ru-RU" sz="3200">
                <a:solidFill>
                  <a:schemeClr val="bg1"/>
                </a:solidFill>
              </a:rPr>
              <a:t>Особенности синтаксиса</a:t>
            </a:r>
            <a:endParaRPr lang="ru-RU">
              <a:solidFill>
                <a:schemeClr val="bg1"/>
              </a:solidFill>
              <a:cs typeface="Arial"/>
            </a:endParaRPr>
          </a:p>
          <a:p>
            <a:pPr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endParaRPr lang="ru-RU" sz="3200">
              <a:solidFill>
                <a:srgbClr val="000000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ru-RU" sz="3200">
                <a:solidFill>
                  <a:schemeClr val="bg1"/>
                </a:solidFill>
              </a:rPr>
              <a:t>Агрегатные функции</a:t>
            </a:r>
            <a:endParaRPr lang="ru-RU" sz="3200">
              <a:solidFill>
                <a:schemeClr val="bg1"/>
              </a:solidFill>
              <a:cs typeface="Arial"/>
            </a:endParaRPr>
          </a:p>
          <a:p>
            <a:pPr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endParaRPr lang="ru-RU" sz="320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ru-RU" sz="3200">
                <a:solidFill>
                  <a:schemeClr val="bg1"/>
                </a:solidFill>
              </a:rPr>
              <a:t>Использование массивов</a:t>
            </a:r>
            <a:endParaRPr lang="ru-RU"/>
          </a:p>
          <a:p>
            <a:pPr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endParaRPr lang="ru-RU" sz="320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ru-RU" sz="3200"/>
              <a:t>Решаем задачи</a:t>
            </a:r>
            <a:endParaRPr lang="en-US">
              <a:cs typeface="Arial"/>
            </a:endParaRPr>
          </a:p>
          <a:p>
            <a:pPr>
              <a:buClr>
                <a:srgbClr val="195FF6"/>
              </a:buClr>
            </a:pPr>
            <a:endParaRPr lang="en-US" sz="3200">
              <a:solidFill>
                <a:schemeClr val="bg1"/>
              </a:solidFill>
            </a:endParaRPr>
          </a:p>
          <a:p>
            <a:pPr>
              <a:buClr>
                <a:srgbClr val="195FF6"/>
              </a:buClr>
            </a:pPr>
            <a:endParaRPr lang="ru-RU" sz="3200">
              <a:solidFill>
                <a:schemeClr val="bg1"/>
              </a:solidFill>
            </a:endParaRPr>
          </a:p>
        </p:txBody>
      </p:sp>
      <p:sp>
        <p:nvSpPr>
          <p:cNvPr id="8" name="Заголовок 7"/>
          <p:cNvSpPr>
            <a:spLocks noGrp="1"/>
          </p:cNvSpPr>
          <p:nvPr>
            <p:ph type="title"/>
          </p:nvPr>
        </p:nvSpPr>
        <p:spPr>
          <a:xfrm>
            <a:off x="2412000" y="574676"/>
            <a:ext cx="11298237" cy="1135062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Agenda</a:t>
            </a:r>
            <a:endParaRPr lang="ru-RU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48951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>
                <a:cs typeface="Arial"/>
              </a:rPr>
              <a:t>Задачи с прошлого семинара</a:t>
            </a:r>
          </a:p>
        </p:txBody>
      </p:sp>
    </p:spTree>
    <p:extLst>
      <p:ext uri="{BB962C8B-B14F-4D97-AF65-F5344CB8AC3E}">
        <p14:creationId xmlns:p14="http://schemas.microsoft.com/office/powerpoint/2010/main" val="18493163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>
                <a:ea typeface="+mj-lt"/>
                <a:cs typeface="+mj-lt"/>
              </a:rPr>
              <a:t>Функции</a:t>
            </a:r>
            <a:endParaRPr lang="ru-RU" b="0">
              <a:ea typeface="+mj-lt"/>
              <a:cs typeface="+mj-lt"/>
            </a:endParaRPr>
          </a:p>
          <a:p>
            <a:endParaRPr lang="ru-RU">
              <a:cs typeface="Arial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CBCABD-A162-4C47-826F-E69D63ADF830}" type="slidenum">
              <a:rPr lang="ru-RU" smtClean="0"/>
              <a:pPr/>
              <a:t>6</a:t>
            </a:fld>
            <a:endParaRPr lang="ru-RU"/>
          </a:p>
        </p:txBody>
      </p:sp>
      <p:sp>
        <p:nvSpPr>
          <p:cNvPr id="16" name="Объект 2">
            <a:extLst>
              <a:ext uri="{FF2B5EF4-FFF2-40B4-BE49-F238E27FC236}">
                <a16:creationId xmlns:a16="http://schemas.microsoft.com/office/drawing/2014/main" id="{3A7DE735-62C0-96F1-CC7C-E3C2A62A979A}"/>
              </a:ext>
            </a:extLst>
          </p:cNvPr>
          <p:cNvSpPr txBox="1">
            <a:spLocks/>
          </p:cNvSpPr>
          <p:nvPr/>
        </p:nvSpPr>
        <p:spPr>
          <a:xfrm>
            <a:off x="1081088" y="1972179"/>
            <a:ext cx="12030554" cy="6189663"/>
          </a:xfrm>
          <a:prstGeom prst="rect">
            <a:avLst/>
          </a:prstGeom>
        </p:spPr>
        <p:txBody>
          <a:bodyPr vert="horz" lIns="0" tIns="108000" rIns="0" bIns="0" rtlCol="0" anchor="t">
            <a:noAutofit/>
          </a:bodyPr>
          <a:lstStyle>
            <a:lvl1pPr marL="0" indent="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2"/>
              </a:buClr>
              <a:buSzPct val="100000"/>
              <a:buFontTx/>
              <a:buNone/>
              <a:defRPr sz="24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0" indent="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2"/>
              </a:buClr>
              <a:buSzPct val="100000"/>
              <a:buFontTx/>
              <a:buNone/>
              <a:defRPr sz="24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540000" indent="-54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.AppleSystemUIFont" charset="-120"/>
              <a:buChar char="—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576000" indent="-54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+mj-lt"/>
              <a:buAutoNum type="arabicPeriod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900000" indent="-36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0" indent="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Tx/>
              <a:buNone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540000" indent="-54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.AppleSystemUIFont" charset="-120"/>
              <a:buChar char="—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576000" indent="-54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+mj-lt"/>
              <a:buAutoNum type="arabicPeriod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900000" indent="-36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ru-RU">
                <a:cs typeface="Arial"/>
              </a:rPr>
              <a:t>Может показаться, что некоторые функции все же делают неявное преобразование, хотя на самом деле они просто умеют принимать разные аргументы.</a:t>
            </a:r>
          </a:p>
          <a:p>
            <a:endParaRPr lang="ru-RU">
              <a:cs typeface="Arial"/>
            </a:endParaRPr>
          </a:p>
          <a:p>
            <a:r>
              <a:rPr lang="ru-RU">
                <a:cs typeface="Arial"/>
              </a:rPr>
              <a:t>Например оператор сложения может принимать не только числа, но и:</a:t>
            </a:r>
          </a:p>
          <a:p>
            <a:r>
              <a:rPr lang="ru-RU">
                <a:cs typeface="Arial"/>
              </a:rPr>
              <a:t> - Дату + число, в таком случае к дате добавится соответствующие число дней</a:t>
            </a:r>
          </a:p>
          <a:p>
            <a:r>
              <a:rPr lang="ru-RU">
                <a:cs typeface="Arial"/>
              </a:rPr>
              <a:t> - </a:t>
            </a:r>
            <a:r>
              <a:rPr lang="ru-RU" err="1">
                <a:cs typeface="Arial"/>
              </a:rPr>
              <a:t>Datetime</a:t>
            </a:r>
            <a:r>
              <a:rPr lang="ru-RU">
                <a:cs typeface="Arial"/>
              </a:rPr>
              <a:t> + число</a:t>
            </a:r>
            <a:r>
              <a:rPr lang="ru-RU">
                <a:ea typeface="+mn-lt"/>
                <a:cs typeface="+mn-lt"/>
              </a:rPr>
              <a:t>, в таком случае добавится соответствующие число секунд</a:t>
            </a:r>
          </a:p>
        </p:txBody>
      </p:sp>
      <p:pic>
        <p:nvPicPr>
          <p:cNvPr id="3" name="Рисунок 3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81069AE3-9C84-757B-4A47-AB9ECA0B94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2113" y="5674456"/>
            <a:ext cx="6501316" cy="2890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73005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EAACDAD-8AED-3448-AD82-EE16D9104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cs typeface="Arial"/>
              </a:rPr>
              <a:t>Задача №1</a:t>
            </a:r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5EB702A6-323E-6344-BF45-E251EA6F2A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CBCABD-A162-4C47-826F-E69D63ADF830}" type="slidenum">
              <a:rPr lang="ru-RU" dirty="0" smtClean="0"/>
              <a:pPr/>
              <a:t>60</a:t>
            </a:fld>
            <a:endParaRPr lang="ru-RU" dirty="0"/>
          </a:p>
        </p:txBody>
      </p:sp>
      <p:sp>
        <p:nvSpPr>
          <p:cNvPr id="8" name="Объект 2">
            <a:extLst>
              <a:ext uri="{FF2B5EF4-FFF2-40B4-BE49-F238E27FC236}">
                <a16:creationId xmlns:a16="http://schemas.microsoft.com/office/drawing/2014/main" id="{E4321690-9383-79D4-1F89-9E62CB4A3E87}"/>
              </a:ext>
            </a:extLst>
          </p:cNvPr>
          <p:cNvSpPr>
            <a:spLocks noGrp="1"/>
          </p:cNvSpPr>
          <p:nvPr/>
        </p:nvSpPr>
        <p:spPr>
          <a:xfrm>
            <a:off x="1081088" y="1776696"/>
            <a:ext cx="11220286" cy="6550848"/>
          </a:xfrm>
          <a:prstGeom prst="rect">
            <a:avLst/>
          </a:prstGeom>
        </p:spPr>
        <p:txBody>
          <a:bodyPr vert="horz" lIns="0" tIns="108000" rIns="0" bIns="0" rtlCol="0" anchor="t">
            <a:noAutofit/>
          </a:bodyPr>
          <a:lstStyle>
            <a:lvl1pPr marL="0" indent="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2"/>
              </a:buClr>
              <a:buSzPct val="100000"/>
              <a:buFontTx/>
              <a:buNone/>
              <a:defRPr sz="24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0" indent="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2"/>
              </a:buClr>
              <a:buSzPct val="100000"/>
              <a:buFontTx/>
              <a:buNone/>
              <a:defRPr sz="24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540000" indent="-54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.AppleSystemUIFont" charset="-120"/>
              <a:buChar char="—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576000" indent="-54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+mj-lt"/>
              <a:buAutoNum type="arabicPeriod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900000" indent="-36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0" indent="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Tx/>
              <a:buNone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540000" indent="-54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.AppleSystemUIFont" charset="-120"/>
              <a:buChar char="—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576000" indent="-54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+mj-lt"/>
              <a:buAutoNum type="arabicPeriod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900000" indent="-36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>
                <a:ea typeface="+mn-lt"/>
                <a:cs typeface="+mn-lt"/>
              </a:rPr>
              <a:t>Дана таблица </a:t>
            </a:r>
            <a:r>
              <a:rPr lang="ru-RU" dirty="0" err="1">
                <a:ea typeface="+mn-lt"/>
                <a:cs typeface="+mn-lt"/>
              </a:rPr>
              <a:t>users</a:t>
            </a:r>
            <a:r>
              <a:rPr lang="ru-RU" dirty="0">
                <a:ea typeface="+mn-lt"/>
                <a:cs typeface="+mn-lt"/>
              </a:rPr>
              <a:t> c колонками </a:t>
            </a:r>
            <a:r>
              <a:rPr lang="ru-RU" dirty="0" err="1">
                <a:ea typeface="+mn-lt"/>
                <a:cs typeface="+mn-lt"/>
              </a:rPr>
              <a:t>user_id</a:t>
            </a:r>
            <a:r>
              <a:rPr lang="ru-RU" dirty="0">
                <a:ea typeface="+mn-lt"/>
                <a:cs typeface="+mn-lt"/>
              </a:rPr>
              <a:t>, </a:t>
            </a:r>
            <a:r>
              <a:rPr lang="ru-RU" dirty="0" err="1">
                <a:ea typeface="+mn-lt"/>
                <a:cs typeface="+mn-lt"/>
              </a:rPr>
              <a:t>country</a:t>
            </a:r>
            <a:r>
              <a:rPr lang="ru-RU" dirty="0">
                <a:ea typeface="+mn-lt"/>
                <a:cs typeface="+mn-lt"/>
              </a:rPr>
              <a:t>.</a:t>
            </a:r>
            <a:endParaRPr lang="ru-RU" dirty="0"/>
          </a:p>
          <a:p>
            <a:endParaRPr lang="ru-RU" dirty="0">
              <a:ea typeface="+mn-lt"/>
              <a:cs typeface="+mn-lt"/>
            </a:endParaRPr>
          </a:p>
          <a:p>
            <a:r>
              <a:rPr lang="ru-RU" dirty="0">
                <a:ea typeface="+mn-lt"/>
                <a:cs typeface="+mn-lt"/>
              </a:rPr>
              <a:t>Нужно посчитать, в какой стране какой процент пользователей живет (в ответе таблица вида Россия 20%, США 40% и </a:t>
            </a:r>
            <a:r>
              <a:rPr lang="ru-RU" dirty="0" err="1">
                <a:ea typeface="+mn-lt"/>
                <a:cs typeface="+mn-lt"/>
              </a:rPr>
              <a:t>тд</a:t>
            </a:r>
            <a:r>
              <a:rPr lang="ru-RU" dirty="0">
                <a:ea typeface="+mn-lt"/>
                <a:cs typeface="+mn-lt"/>
              </a:rPr>
              <a:t>).</a:t>
            </a:r>
            <a:endParaRPr lang="ru-RU" dirty="0">
              <a:cs typeface="Arial"/>
            </a:endParaRPr>
          </a:p>
          <a:p>
            <a:endParaRPr lang="ru-RU">
              <a:cs typeface="Arial"/>
            </a:endParaRPr>
          </a:p>
          <a:p>
            <a:endParaRPr lang="ru-RU">
              <a:cs typeface="Arial"/>
            </a:endParaRPr>
          </a:p>
          <a:p>
            <a:endParaRPr lang="ru-RU">
              <a:cs typeface="Arial"/>
            </a:endParaRPr>
          </a:p>
          <a:p>
            <a:endParaRPr lang="ru-RU">
              <a:cs typeface="Arial"/>
            </a:endParaRPr>
          </a:p>
          <a:p>
            <a:endParaRPr lang="ru-RU">
              <a:cs typeface="Arial"/>
            </a:endParaRPr>
          </a:p>
          <a:p>
            <a:endParaRPr lang="ru-RU">
              <a:cs typeface="Arial"/>
            </a:endParaRPr>
          </a:p>
          <a:p>
            <a:endParaRPr lang="ru-RU">
              <a:cs typeface="Arial"/>
            </a:endParaRPr>
          </a:p>
          <a:p>
            <a:endParaRPr lang="ru-RU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0034011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EAACDAD-8AED-3448-AD82-EE16D9104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cs typeface="Arial"/>
              </a:rPr>
              <a:t>Задача №2</a:t>
            </a:r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5EB702A6-323E-6344-BF45-E251EA6F2A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CBCABD-A162-4C47-826F-E69D63ADF830}" type="slidenum">
              <a:rPr lang="ru-RU" dirty="0" smtClean="0"/>
              <a:pPr/>
              <a:t>61</a:t>
            </a:fld>
            <a:endParaRPr lang="ru-RU" dirty="0"/>
          </a:p>
        </p:txBody>
      </p:sp>
      <p:sp>
        <p:nvSpPr>
          <p:cNvPr id="8" name="Объект 2">
            <a:extLst>
              <a:ext uri="{FF2B5EF4-FFF2-40B4-BE49-F238E27FC236}">
                <a16:creationId xmlns:a16="http://schemas.microsoft.com/office/drawing/2014/main" id="{E4321690-9383-79D4-1F89-9E62CB4A3E87}"/>
              </a:ext>
            </a:extLst>
          </p:cNvPr>
          <p:cNvSpPr>
            <a:spLocks noGrp="1"/>
          </p:cNvSpPr>
          <p:nvPr/>
        </p:nvSpPr>
        <p:spPr>
          <a:xfrm>
            <a:off x="1081088" y="1776696"/>
            <a:ext cx="11220286" cy="6550848"/>
          </a:xfrm>
          <a:prstGeom prst="rect">
            <a:avLst/>
          </a:prstGeom>
        </p:spPr>
        <p:txBody>
          <a:bodyPr vert="horz" lIns="0" tIns="108000" rIns="0" bIns="0" rtlCol="0" anchor="t">
            <a:noAutofit/>
          </a:bodyPr>
          <a:lstStyle>
            <a:lvl1pPr marL="0" indent="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2"/>
              </a:buClr>
              <a:buSzPct val="100000"/>
              <a:buFontTx/>
              <a:buNone/>
              <a:defRPr sz="24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0" indent="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2"/>
              </a:buClr>
              <a:buSzPct val="100000"/>
              <a:buFontTx/>
              <a:buNone/>
              <a:defRPr sz="24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540000" indent="-54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.AppleSystemUIFont" charset="-120"/>
              <a:buChar char="—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576000" indent="-54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+mj-lt"/>
              <a:buAutoNum type="arabicPeriod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900000" indent="-36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0" indent="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Tx/>
              <a:buNone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540000" indent="-54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.AppleSystemUIFont" charset="-120"/>
              <a:buChar char="—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576000" indent="-54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+mj-lt"/>
              <a:buAutoNum type="arabicPeriod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900000" indent="-36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>
                <a:ea typeface="+mn-lt"/>
                <a:cs typeface="+mn-lt"/>
              </a:rPr>
              <a:t>Дана таблица users c </a:t>
            </a:r>
            <a:r>
              <a:rPr lang="ru-RU" dirty="0" err="1">
                <a:ea typeface="+mn-lt"/>
                <a:cs typeface="+mn-lt"/>
              </a:rPr>
              <a:t>id</a:t>
            </a:r>
            <a:r>
              <a:rPr lang="ru-RU" dirty="0">
                <a:ea typeface="+mn-lt"/>
                <a:cs typeface="+mn-lt"/>
              </a:rPr>
              <a:t> пользователя и его городом. </a:t>
            </a:r>
            <a:br>
              <a:rPr lang="ru-RU" dirty="0">
                <a:ea typeface="+mn-lt"/>
                <a:cs typeface="+mn-lt"/>
              </a:rPr>
            </a:br>
            <a:r>
              <a:rPr lang="ru-RU" dirty="0">
                <a:ea typeface="+mn-lt"/>
                <a:cs typeface="+mn-lt"/>
              </a:rPr>
              <a:t>Дана таблице </a:t>
            </a:r>
            <a:r>
              <a:rPr lang="ru-RU" dirty="0" err="1">
                <a:ea typeface="+mn-lt"/>
                <a:cs typeface="+mn-lt"/>
              </a:rPr>
              <a:t>regs</a:t>
            </a:r>
            <a:r>
              <a:rPr lang="ru-RU" dirty="0">
                <a:ea typeface="+mn-lt"/>
                <a:cs typeface="+mn-lt"/>
              </a:rPr>
              <a:t> с </a:t>
            </a:r>
            <a:r>
              <a:rPr lang="ru-RU" dirty="0" err="1">
                <a:ea typeface="+mn-lt"/>
                <a:cs typeface="+mn-lt"/>
              </a:rPr>
              <a:t>id</a:t>
            </a:r>
            <a:r>
              <a:rPr lang="ru-RU" dirty="0">
                <a:ea typeface="+mn-lt"/>
                <a:cs typeface="+mn-lt"/>
              </a:rPr>
              <a:t> </a:t>
            </a:r>
            <a:r>
              <a:rPr lang="ru-RU" dirty="0" err="1">
                <a:ea typeface="+mn-lt"/>
                <a:cs typeface="+mn-lt"/>
              </a:rPr>
              <a:t>id</a:t>
            </a:r>
            <a:r>
              <a:rPr lang="ru-RU" dirty="0">
                <a:ea typeface="+mn-lt"/>
                <a:cs typeface="+mn-lt"/>
              </a:rPr>
              <a:t> пользователя и его </a:t>
            </a:r>
            <a:r>
              <a:rPr lang="ru-RU" dirty="0" err="1">
                <a:ea typeface="+mn-lt"/>
                <a:cs typeface="+mn-lt"/>
              </a:rPr>
              <a:t>датй</a:t>
            </a:r>
            <a:r>
              <a:rPr lang="ru-RU" dirty="0">
                <a:ea typeface="+mn-lt"/>
                <a:cs typeface="+mn-lt"/>
              </a:rPr>
              <a:t> регистрации.</a:t>
            </a:r>
          </a:p>
          <a:p>
            <a:r>
              <a:rPr lang="ru-RU" dirty="0">
                <a:ea typeface="+mn-lt"/>
                <a:cs typeface="+mn-lt"/>
              </a:rPr>
              <a:t>Дана таблица </a:t>
            </a:r>
            <a:r>
              <a:rPr lang="ru-RU" dirty="0" err="1">
                <a:ea typeface="+mn-lt"/>
                <a:cs typeface="+mn-lt"/>
              </a:rPr>
              <a:t>payments</a:t>
            </a:r>
            <a:r>
              <a:rPr lang="ru-RU" dirty="0">
                <a:ea typeface="+mn-lt"/>
                <a:cs typeface="+mn-lt"/>
              </a:rPr>
              <a:t> с </a:t>
            </a:r>
            <a:r>
              <a:rPr lang="ru-RU" dirty="0" err="1">
                <a:ea typeface="+mn-lt"/>
                <a:cs typeface="+mn-lt"/>
              </a:rPr>
              <a:t>id</a:t>
            </a:r>
            <a:r>
              <a:rPr lang="ru-RU" dirty="0">
                <a:ea typeface="+mn-lt"/>
                <a:cs typeface="+mn-lt"/>
              </a:rPr>
              <a:t> пользователя, суммой и датой платежа. </a:t>
            </a:r>
            <a:br>
              <a:rPr lang="ru-RU" dirty="0">
                <a:ea typeface="+mn-lt"/>
                <a:cs typeface="+mn-lt"/>
              </a:rPr>
            </a:br>
            <a:endParaRPr lang="ru-RU" dirty="0">
              <a:ea typeface="+mn-lt"/>
              <a:cs typeface="+mn-lt"/>
            </a:endParaRPr>
          </a:p>
          <a:p>
            <a:r>
              <a:rPr lang="ru-RU" dirty="0">
                <a:ea typeface="+mn-lt"/>
                <a:cs typeface="+mn-lt"/>
              </a:rPr>
              <a:t>Нужно посчитать средний чек первого заказа в каждом городе.</a:t>
            </a:r>
          </a:p>
          <a:p>
            <a:endParaRPr lang="ru-RU">
              <a:cs typeface="Arial"/>
            </a:endParaRPr>
          </a:p>
          <a:p>
            <a:endParaRPr lang="ru-RU">
              <a:cs typeface="Arial"/>
            </a:endParaRPr>
          </a:p>
          <a:p>
            <a:endParaRPr lang="ru-RU">
              <a:cs typeface="Arial"/>
            </a:endParaRPr>
          </a:p>
          <a:p>
            <a:endParaRPr lang="ru-RU">
              <a:cs typeface="Arial"/>
            </a:endParaRPr>
          </a:p>
          <a:p>
            <a:endParaRPr lang="ru-RU">
              <a:cs typeface="Arial"/>
            </a:endParaRPr>
          </a:p>
          <a:p>
            <a:endParaRPr lang="ru-RU">
              <a:cs typeface="Arial"/>
            </a:endParaRPr>
          </a:p>
          <a:p>
            <a:endParaRPr lang="ru-RU">
              <a:cs typeface="Arial"/>
            </a:endParaRPr>
          </a:p>
          <a:p>
            <a:endParaRPr lang="ru-RU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694242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EAACDAD-8AED-3448-AD82-EE16D9104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cs typeface="Arial"/>
              </a:rPr>
              <a:t>Задача №3</a:t>
            </a:r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5EB702A6-323E-6344-BF45-E251EA6F2A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CBCABD-A162-4C47-826F-E69D63ADF830}" type="slidenum">
              <a:rPr lang="ru-RU" dirty="0" smtClean="0"/>
              <a:pPr/>
              <a:t>62</a:t>
            </a:fld>
            <a:endParaRPr lang="ru-RU" dirty="0"/>
          </a:p>
        </p:txBody>
      </p:sp>
      <p:sp>
        <p:nvSpPr>
          <p:cNvPr id="8" name="Объект 2">
            <a:extLst>
              <a:ext uri="{FF2B5EF4-FFF2-40B4-BE49-F238E27FC236}">
                <a16:creationId xmlns:a16="http://schemas.microsoft.com/office/drawing/2014/main" id="{E4321690-9383-79D4-1F89-9E62CB4A3E87}"/>
              </a:ext>
            </a:extLst>
          </p:cNvPr>
          <p:cNvSpPr>
            <a:spLocks noGrp="1"/>
          </p:cNvSpPr>
          <p:nvPr/>
        </p:nvSpPr>
        <p:spPr>
          <a:xfrm>
            <a:off x="1081088" y="1776696"/>
            <a:ext cx="11220286" cy="6550848"/>
          </a:xfrm>
          <a:prstGeom prst="rect">
            <a:avLst/>
          </a:prstGeom>
        </p:spPr>
        <p:txBody>
          <a:bodyPr vert="horz" lIns="0" tIns="108000" rIns="0" bIns="0" rtlCol="0" anchor="t">
            <a:noAutofit/>
          </a:bodyPr>
          <a:lstStyle>
            <a:lvl1pPr marL="0" indent="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2"/>
              </a:buClr>
              <a:buSzPct val="100000"/>
              <a:buFontTx/>
              <a:buNone/>
              <a:defRPr sz="24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0" indent="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2"/>
              </a:buClr>
              <a:buSzPct val="100000"/>
              <a:buFontTx/>
              <a:buNone/>
              <a:defRPr sz="24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540000" indent="-54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.AppleSystemUIFont" charset="-120"/>
              <a:buChar char="—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576000" indent="-54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+mj-lt"/>
              <a:buAutoNum type="arabicPeriod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900000" indent="-36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0" indent="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Tx/>
              <a:buNone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540000" indent="-54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.AppleSystemUIFont" charset="-120"/>
              <a:buChar char="—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576000" indent="-54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+mj-lt"/>
              <a:buAutoNum type="arabicPeriod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900000" indent="-36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>
                <a:ea typeface="+mn-lt"/>
                <a:cs typeface="+mn-lt"/>
              </a:rPr>
              <a:t>Дана таблица users c id пользователя и его городом. </a:t>
            </a:r>
            <a:br>
              <a:rPr lang="ru-RU" dirty="0">
                <a:ea typeface="+mn-lt"/>
                <a:cs typeface="+mn-lt"/>
              </a:rPr>
            </a:br>
            <a:r>
              <a:rPr lang="ru-RU" dirty="0">
                <a:ea typeface="+mn-lt"/>
                <a:cs typeface="+mn-lt"/>
              </a:rPr>
              <a:t>Дана таблице </a:t>
            </a:r>
            <a:r>
              <a:rPr lang="ru-RU" dirty="0" err="1">
                <a:ea typeface="+mn-lt"/>
                <a:cs typeface="+mn-lt"/>
              </a:rPr>
              <a:t>regs</a:t>
            </a:r>
            <a:r>
              <a:rPr lang="ru-RU" dirty="0">
                <a:ea typeface="+mn-lt"/>
                <a:cs typeface="+mn-lt"/>
              </a:rPr>
              <a:t> с </a:t>
            </a:r>
            <a:r>
              <a:rPr lang="ru-RU" dirty="0" err="1">
                <a:ea typeface="+mn-lt"/>
                <a:cs typeface="+mn-lt"/>
              </a:rPr>
              <a:t>id</a:t>
            </a:r>
            <a:r>
              <a:rPr lang="ru-RU" dirty="0">
                <a:ea typeface="+mn-lt"/>
                <a:cs typeface="+mn-lt"/>
              </a:rPr>
              <a:t> </a:t>
            </a:r>
            <a:r>
              <a:rPr lang="ru-RU" dirty="0" err="1">
                <a:ea typeface="+mn-lt"/>
                <a:cs typeface="+mn-lt"/>
              </a:rPr>
              <a:t>id</a:t>
            </a:r>
            <a:r>
              <a:rPr lang="ru-RU" dirty="0">
                <a:ea typeface="+mn-lt"/>
                <a:cs typeface="+mn-lt"/>
              </a:rPr>
              <a:t> пользователя и его датой регистрации.</a:t>
            </a:r>
          </a:p>
          <a:p>
            <a:r>
              <a:rPr lang="ru-RU" dirty="0">
                <a:ea typeface="+mn-lt"/>
                <a:cs typeface="+mn-lt"/>
              </a:rPr>
              <a:t>Дана таблица </a:t>
            </a:r>
            <a:r>
              <a:rPr lang="ru-RU" dirty="0" err="1">
                <a:ea typeface="+mn-lt"/>
                <a:cs typeface="+mn-lt"/>
              </a:rPr>
              <a:t>payments</a:t>
            </a:r>
            <a:r>
              <a:rPr lang="ru-RU" dirty="0">
                <a:ea typeface="+mn-lt"/>
                <a:cs typeface="+mn-lt"/>
              </a:rPr>
              <a:t> с </a:t>
            </a:r>
            <a:r>
              <a:rPr lang="ru-RU" dirty="0" err="1">
                <a:ea typeface="+mn-lt"/>
                <a:cs typeface="+mn-lt"/>
              </a:rPr>
              <a:t>id</a:t>
            </a:r>
            <a:r>
              <a:rPr lang="ru-RU" dirty="0">
                <a:ea typeface="+mn-lt"/>
                <a:cs typeface="+mn-lt"/>
              </a:rPr>
              <a:t> пользователя, суммой и датой платежа. </a:t>
            </a:r>
            <a:br>
              <a:rPr lang="ru-RU" dirty="0">
                <a:ea typeface="+mn-lt"/>
                <a:cs typeface="+mn-lt"/>
              </a:rPr>
            </a:br>
            <a:endParaRPr lang="ru-RU" dirty="0">
              <a:ea typeface="+mn-lt"/>
              <a:cs typeface="+mn-lt"/>
            </a:endParaRPr>
          </a:p>
          <a:p>
            <a:r>
              <a:rPr lang="ru-RU" dirty="0">
                <a:ea typeface="+mn-lt"/>
                <a:cs typeface="+mn-lt"/>
              </a:rPr>
              <a:t>Нужно посчитать 2 метрики:</a:t>
            </a:r>
          </a:p>
          <a:p>
            <a:r>
              <a:rPr lang="ru-RU" dirty="0">
                <a:ea typeface="+mn-lt"/>
                <a:cs typeface="+mn-lt"/>
              </a:rPr>
              <a:t>* ARPU пользователей за последний месяц</a:t>
            </a:r>
          </a:p>
          <a:p>
            <a:r>
              <a:rPr lang="ru-RU" dirty="0">
                <a:ea typeface="+mn-lt"/>
                <a:cs typeface="+mn-lt"/>
              </a:rPr>
              <a:t>* ARPU новых пользователей за последний месяц</a:t>
            </a:r>
          </a:p>
          <a:p>
            <a:endParaRPr lang="ru-RU" dirty="0">
              <a:cs typeface="Arial"/>
            </a:endParaRPr>
          </a:p>
          <a:p>
            <a:r>
              <a:rPr lang="ru-RU" dirty="0">
                <a:cs typeface="Arial"/>
              </a:rPr>
              <a:t>Новым пользователяем за определенный период считается пользователь, у которого дата регистрации совпадает с этим периодом.</a:t>
            </a:r>
          </a:p>
          <a:p>
            <a:endParaRPr lang="ru-RU">
              <a:cs typeface="Arial"/>
            </a:endParaRPr>
          </a:p>
          <a:p>
            <a:endParaRPr lang="ru-RU">
              <a:cs typeface="Arial"/>
            </a:endParaRPr>
          </a:p>
          <a:p>
            <a:endParaRPr lang="ru-RU">
              <a:cs typeface="Arial"/>
            </a:endParaRPr>
          </a:p>
          <a:p>
            <a:endParaRPr lang="ru-RU">
              <a:cs typeface="Arial"/>
            </a:endParaRPr>
          </a:p>
          <a:p>
            <a:endParaRPr lang="ru-RU">
              <a:cs typeface="Arial"/>
            </a:endParaRPr>
          </a:p>
          <a:p>
            <a:endParaRPr lang="ru-RU">
              <a:cs typeface="Arial"/>
            </a:endParaRPr>
          </a:p>
          <a:p>
            <a:endParaRPr lang="ru-RU">
              <a:cs typeface="Arial"/>
            </a:endParaRPr>
          </a:p>
          <a:p>
            <a:endParaRPr lang="ru-RU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7759919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9988B79-344B-4146-A3DD-6C993A235B0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Спасибо за внимание!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F7973C2-D9E4-AA44-8E3E-0472E30C568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ru-RU" dirty="0"/>
              <a:t>Есть вопросы? Пишите в чат ТГ</a:t>
            </a:r>
          </a:p>
          <a:p>
            <a:endParaRPr lang="ru-RU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EBE09236-AE84-B448-A9B8-36E57B4D39F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@koch_kir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896589A-4991-884A-AD0D-A6801028B8DA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t="1078" b="1078"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1280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>
                <a:ea typeface="+mj-lt"/>
                <a:cs typeface="+mj-lt"/>
              </a:rPr>
              <a:t>Переиспользование</a:t>
            </a:r>
            <a:r>
              <a:rPr lang="ru-RU" dirty="0">
                <a:ea typeface="+mj-lt"/>
                <a:cs typeface="+mj-lt"/>
              </a:rPr>
              <a:t> </a:t>
            </a:r>
            <a:r>
              <a:rPr lang="ru-RU" dirty="0" err="1">
                <a:ea typeface="+mj-lt"/>
                <a:cs typeface="+mj-lt"/>
              </a:rPr>
              <a:t>alias</a:t>
            </a:r>
            <a:r>
              <a:rPr lang="ru-RU" dirty="0">
                <a:ea typeface="+mj-lt"/>
                <a:cs typeface="+mj-lt"/>
              </a:rPr>
              <a:t> в SELECT</a:t>
            </a:r>
          </a:p>
          <a:p>
            <a:endParaRPr lang="ru-RU">
              <a:cs typeface="Arial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CBCABD-A162-4C47-826F-E69D63ADF830}" type="slidenum">
              <a:rPr lang="ru-RU" smtClean="0"/>
              <a:pPr/>
              <a:t>7</a:t>
            </a:fld>
            <a:endParaRPr lang="ru-RU"/>
          </a:p>
        </p:txBody>
      </p:sp>
      <p:sp>
        <p:nvSpPr>
          <p:cNvPr id="16" name="Объект 2">
            <a:extLst>
              <a:ext uri="{FF2B5EF4-FFF2-40B4-BE49-F238E27FC236}">
                <a16:creationId xmlns:a16="http://schemas.microsoft.com/office/drawing/2014/main" id="{3A7DE735-62C0-96F1-CC7C-E3C2A62A979A}"/>
              </a:ext>
            </a:extLst>
          </p:cNvPr>
          <p:cNvSpPr txBox="1">
            <a:spLocks/>
          </p:cNvSpPr>
          <p:nvPr/>
        </p:nvSpPr>
        <p:spPr>
          <a:xfrm>
            <a:off x="1081088" y="1972179"/>
            <a:ext cx="6913707" cy="6189663"/>
          </a:xfrm>
          <a:prstGeom prst="rect">
            <a:avLst/>
          </a:prstGeom>
        </p:spPr>
        <p:txBody>
          <a:bodyPr vert="horz" lIns="0" tIns="108000" rIns="0" bIns="0" rtlCol="0" anchor="t">
            <a:noAutofit/>
          </a:bodyPr>
          <a:lstStyle>
            <a:lvl1pPr marL="0" indent="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2"/>
              </a:buClr>
              <a:buSzPct val="100000"/>
              <a:buFontTx/>
              <a:buNone/>
              <a:defRPr sz="24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0" indent="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2"/>
              </a:buClr>
              <a:buSzPct val="100000"/>
              <a:buFontTx/>
              <a:buNone/>
              <a:defRPr sz="24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540000" indent="-54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.AppleSystemUIFont" charset="-120"/>
              <a:buChar char="—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576000" indent="-54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+mj-lt"/>
              <a:buAutoNum type="arabicPeriod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900000" indent="-36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0" indent="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Tx/>
              <a:buNone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540000" indent="-54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.AppleSystemUIFont" charset="-120"/>
              <a:buChar char="—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576000" indent="-54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+mj-lt"/>
              <a:buAutoNum type="arabicPeriod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900000" indent="-36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>
                <a:cs typeface="Arial"/>
              </a:rPr>
              <a:t>В</a:t>
            </a:r>
            <a:r>
              <a:rPr lang="ru-RU" dirty="0">
                <a:ea typeface="+mn-lt"/>
                <a:cs typeface="+mn-lt"/>
              </a:rPr>
              <a:t> обычном SQL если мы укажем </a:t>
            </a:r>
            <a:r>
              <a:rPr lang="ru-RU" dirty="0" err="1">
                <a:ea typeface="+mn-lt"/>
                <a:cs typeface="+mn-lt"/>
              </a:rPr>
              <a:t>alias</a:t>
            </a:r>
            <a:r>
              <a:rPr lang="ru-RU" dirty="0">
                <a:ea typeface="+mn-lt"/>
                <a:cs typeface="+mn-lt"/>
              </a:rPr>
              <a:t> для какого-либо выражения в </a:t>
            </a:r>
            <a:r>
              <a:rPr lang="ru-RU" dirty="0">
                <a:highlight>
                  <a:srgbClr val="C0C0C0"/>
                </a:highlight>
                <a:ea typeface="+mn-lt"/>
                <a:cs typeface="+mn-lt"/>
              </a:rPr>
              <a:t>SELECT</a:t>
            </a:r>
            <a:r>
              <a:rPr lang="ru-RU" dirty="0">
                <a:ea typeface="+mn-lt"/>
                <a:cs typeface="+mn-lt"/>
              </a:rPr>
              <a:t>, мы сможем использовать его только во внешнем запросе.</a:t>
            </a:r>
          </a:p>
          <a:p>
            <a:endParaRPr lang="ru-RU" dirty="0">
              <a:cs typeface="Arial" panose="020B0604020202020204"/>
            </a:endParaRPr>
          </a:p>
          <a:p>
            <a:r>
              <a:rPr lang="ru-RU" dirty="0">
                <a:cs typeface="Arial" panose="020B0604020202020204"/>
              </a:rPr>
              <a:t>В </a:t>
            </a:r>
            <a:r>
              <a:rPr lang="ru-RU" dirty="0" err="1">
                <a:cs typeface="Arial" panose="020B0604020202020204"/>
              </a:rPr>
              <a:t>clickhouse</a:t>
            </a:r>
            <a:r>
              <a:rPr lang="ru-RU" dirty="0">
                <a:cs typeface="Arial" panose="020B0604020202020204"/>
              </a:rPr>
              <a:t> это можно делать сразу же в следующем выражении, а также в </a:t>
            </a:r>
            <a:r>
              <a:rPr lang="ru-RU" dirty="0">
                <a:highlight>
                  <a:srgbClr val="C0C0C0"/>
                </a:highlight>
                <a:cs typeface="Arial" panose="020B0604020202020204"/>
              </a:rPr>
              <a:t>GROUP BY</a:t>
            </a:r>
            <a:r>
              <a:rPr lang="ru-RU" dirty="0">
                <a:cs typeface="Arial" panose="020B0604020202020204"/>
              </a:rPr>
              <a:t> и </a:t>
            </a:r>
            <a:r>
              <a:rPr lang="ru-RU" dirty="0">
                <a:highlight>
                  <a:srgbClr val="C0C0C0"/>
                </a:highlight>
                <a:cs typeface="Arial" panose="020B0604020202020204"/>
              </a:rPr>
              <a:t>HAVING</a:t>
            </a:r>
            <a:r>
              <a:rPr lang="ru-RU" dirty="0">
                <a:cs typeface="Arial" panose="020B0604020202020204"/>
              </a:rPr>
              <a:t>. </a:t>
            </a:r>
          </a:p>
        </p:txBody>
      </p:sp>
      <p:pic>
        <p:nvPicPr>
          <p:cNvPr id="4" name="Рисунок 4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CBA655E2-4FDF-4CD5-B6AA-240DBC22EA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2854" y="1971065"/>
            <a:ext cx="5950933" cy="3964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892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/>
        </p:nvSpPr>
        <p:spPr>
          <a:xfrm>
            <a:off x="0" y="0"/>
            <a:ext cx="17337088" cy="9752013"/>
          </a:xfrm>
          <a:prstGeom prst="rect">
            <a:avLst/>
          </a:prstGeom>
          <a:solidFill>
            <a:srgbClr val="31C2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Прямоугольник 1"/>
          <p:cNvSpPr/>
          <p:nvPr/>
        </p:nvSpPr>
        <p:spPr>
          <a:xfrm>
            <a:off x="-42965" y="3117054"/>
            <a:ext cx="17424000" cy="10744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FFFFFF"/>
              </a:solidFill>
            </a:endParaRPr>
          </a:p>
        </p:txBody>
      </p:sp>
      <p:sp>
        <p:nvSpPr>
          <p:cNvPr id="4" name="Текст 3"/>
          <p:cNvSpPr txBox="1">
            <a:spLocks/>
          </p:cNvSpPr>
          <p:nvPr/>
        </p:nvSpPr>
        <p:spPr>
          <a:xfrm>
            <a:off x="2412000" y="2298699"/>
            <a:ext cx="11298237" cy="6189664"/>
          </a:xfrm>
          <a:prstGeom prst="rect">
            <a:avLst/>
          </a:prstGeom>
        </p:spPr>
        <p:txBody>
          <a:bodyPr vert="horz" lIns="0" tIns="108000" rIns="0" bIns="0" rtlCol="0" anchor="t">
            <a:noAutofit/>
          </a:bodyPr>
          <a:lstStyle>
            <a:lvl1pPr marL="0" indent="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2"/>
              </a:buClr>
              <a:buSzPct val="100000"/>
              <a:buFontTx/>
              <a:buNone/>
              <a:defRPr sz="24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0" indent="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2"/>
              </a:buClr>
              <a:buSzPct val="100000"/>
              <a:buFontTx/>
              <a:buNone/>
              <a:defRPr sz="24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540000" indent="-54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.AppleSystemUIFont" charset="-120"/>
              <a:buChar char="—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576000" indent="-54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+mj-lt"/>
              <a:buAutoNum type="arabicPeriod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900000" indent="-36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0" indent="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Tx/>
              <a:buNone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540000" indent="-54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.AppleSystemUIFont" charset="-120"/>
              <a:buChar char="—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576000" indent="-54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+mj-lt"/>
              <a:buAutoNum type="arabicPeriod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900000" indent="-36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ru-RU" sz="3200">
                <a:solidFill>
                  <a:schemeClr val="bg1"/>
                </a:solidFill>
              </a:rPr>
              <a:t>Особенности синтаксиса</a:t>
            </a:r>
            <a:endParaRPr lang="ru-RU">
              <a:solidFill>
                <a:schemeClr val="bg1"/>
              </a:solidFill>
              <a:cs typeface="Arial"/>
            </a:endParaRPr>
          </a:p>
          <a:p>
            <a:pPr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endParaRPr lang="ru-RU" sz="3200">
              <a:solidFill>
                <a:srgbClr val="000000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ru-RU" sz="3200"/>
              <a:t>Агрегатные функции</a:t>
            </a:r>
            <a:endParaRPr lang="ru-RU" sz="3200">
              <a:cs typeface="Arial"/>
            </a:endParaRPr>
          </a:p>
          <a:p>
            <a:pPr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endParaRPr lang="ru-RU" sz="320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ru-RU" sz="3200">
                <a:solidFill>
                  <a:schemeClr val="bg1"/>
                </a:solidFill>
              </a:rPr>
              <a:t>Использование массивов</a:t>
            </a:r>
            <a:endParaRPr lang="ru-RU"/>
          </a:p>
          <a:p>
            <a:pPr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endParaRPr lang="ru-RU" sz="320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ru-RU" sz="3200">
                <a:solidFill>
                  <a:schemeClr val="bg1"/>
                </a:solidFill>
              </a:rPr>
              <a:t>Решаем задачи</a:t>
            </a:r>
            <a:endParaRPr lang="en-US"/>
          </a:p>
          <a:p>
            <a:pPr>
              <a:buClr>
                <a:srgbClr val="195FF6"/>
              </a:buClr>
            </a:pPr>
            <a:endParaRPr lang="en-US" sz="3200">
              <a:solidFill>
                <a:schemeClr val="bg1"/>
              </a:solidFill>
            </a:endParaRPr>
          </a:p>
          <a:p>
            <a:pPr>
              <a:buClr>
                <a:srgbClr val="195FF6"/>
              </a:buClr>
            </a:pPr>
            <a:endParaRPr lang="ru-RU" sz="3200">
              <a:solidFill>
                <a:schemeClr val="bg1"/>
              </a:solidFill>
            </a:endParaRPr>
          </a:p>
        </p:txBody>
      </p:sp>
      <p:sp>
        <p:nvSpPr>
          <p:cNvPr id="8" name="Заголовок 7"/>
          <p:cNvSpPr>
            <a:spLocks noGrp="1"/>
          </p:cNvSpPr>
          <p:nvPr>
            <p:ph type="title"/>
          </p:nvPr>
        </p:nvSpPr>
        <p:spPr>
          <a:xfrm>
            <a:off x="2412000" y="574676"/>
            <a:ext cx="11298237" cy="1135062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Agenda</a:t>
            </a:r>
            <a:endParaRPr lang="ru-RU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80944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/>
              <a:t>Поддерживаемые агрегатные функции</a:t>
            </a:r>
            <a:endParaRPr lang="ru-RU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5889161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Мэдисон">
  <a:themeElements>
    <a:clrScheme name="Colors_ OZON_v3">
      <a:dk1>
        <a:srgbClr val="000000"/>
      </a:dk1>
      <a:lt1>
        <a:srgbClr val="FFFFFF"/>
      </a:lt1>
      <a:dk2>
        <a:srgbClr val="005BFF"/>
      </a:dk2>
      <a:lt2>
        <a:srgbClr val="00A2FF"/>
      </a:lt2>
      <a:accent1>
        <a:srgbClr val="06CA99"/>
      </a:accent1>
      <a:accent2>
        <a:srgbClr val="FAE111"/>
      </a:accent2>
      <a:accent3>
        <a:srgbClr val="F91155"/>
      </a:accent3>
      <a:accent4>
        <a:srgbClr val="754CED"/>
      </a:accent4>
      <a:accent5>
        <a:srgbClr val="FFA83B"/>
      </a:accent5>
      <a:accent6>
        <a:srgbClr val="0000B7"/>
      </a:accent6>
      <a:hlink>
        <a:srgbClr val="000000"/>
      </a:hlink>
      <a:folHlink>
        <a:srgbClr val="000000"/>
      </a:folHlink>
    </a:clrScheme>
    <a:fontScheme name="Мэдисон">
      <a:maj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Мэдисон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alpha val="88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/>
          <a:stretch/>
        </a:blipFill>
      </a:bgFillStyleLst>
    </a:fmtScheme>
  </a:themeElements>
  <a:objectDefaults>
    <a:spDef>
      <a:spPr>
        <a:solidFill>
          <a:schemeClr val="tx2"/>
        </a:solidFill>
        <a:ln w="19050">
          <a:solidFill>
            <a:schemeClr val="tx2"/>
          </a:solidFill>
        </a:ln>
      </a:spPr>
      <a:bodyPr rtlCol="0" anchor="ctr"/>
      <a:lstStyle>
        <a:defPPr algn="ctr">
          <a:defRPr sz="2400" dirty="0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tx2"/>
          </a:solidFill>
          <a:headEnd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108000" rIns="0" bIns="108000" rtlCol="0">
        <a:spAutoFit/>
      </a:bodyPr>
      <a:lstStyle>
        <a:defPPr>
          <a:defRPr sz="24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Madison" id="{025CB5FB-2DD3-45EE-B6F0-CC461540EB19}" vid="{6AC10936-2DFC-4054-9ADF-B5E2C5F86190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Madison</Template>
  <TotalTime>139</TotalTime>
  <Words>3345</Words>
  <Application>Microsoft Office PowerPoint</Application>
  <PresentationFormat>Произвольный</PresentationFormat>
  <Paragraphs>495</Paragraphs>
  <Slides>63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63</vt:i4>
      </vt:variant>
    </vt:vector>
  </HeadingPairs>
  <TitlesOfParts>
    <vt:vector size="67" baseType="lpstr">
      <vt:lpstr>.AppleSystemUIFont</vt:lpstr>
      <vt:lpstr>Arial</vt:lpstr>
      <vt:lpstr>Calibri</vt:lpstr>
      <vt:lpstr>Мэдисон</vt:lpstr>
      <vt:lpstr>Фишки Clickhouse</vt:lpstr>
      <vt:lpstr>Agenda</vt:lpstr>
      <vt:lpstr>Главные</vt:lpstr>
      <vt:lpstr>Главные</vt:lpstr>
      <vt:lpstr>Функции </vt:lpstr>
      <vt:lpstr>Функции </vt:lpstr>
      <vt:lpstr>Переиспользование alias в SELECT </vt:lpstr>
      <vt:lpstr>Agenda</vt:lpstr>
      <vt:lpstr>Поддерживаемые агрегатные функции</vt:lpstr>
      <vt:lpstr>Агрегатные фукнции</vt:lpstr>
      <vt:lpstr>argMin / argMax</vt:lpstr>
      <vt:lpstr>Аналог argMin / argMax в других БД</vt:lpstr>
      <vt:lpstr>argMin / argMax в Clickhouse</vt:lpstr>
      <vt:lpstr>argMin / argMax с группировкой</vt:lpstr>
      <vt:lpstr>runningDifference</vt:lpstr>
      <vt:lpstr>runningDifference</vt:lpstr>
      <vt:lpstr>deltaSum </vt:lpstr>
      <vt:lpstr>Неточные вычисления</vt:lpstr>
      <vt:lpstr>Семплирование</vt:lpstr>
      <vt:lpstr>Какие функции требуют семплирование</vt:lpstr>
      <vt:lpstr>Как убрать семплирование</vt:lpstr>
      <vt:lpstr>Ключ семплирования (слайд со второй лекции) </vt:lpstr>
      <vt:lpstr>Ключ семплирования в Clickhouse</vt:lpstr>
      <vt:lpstr>Комбинаторы агрегатных функций</vt:lpstr>
      <vt:lpstr>Рассмотрим задачу конверсий</vt:lpstr>
      <vt:lpstr>Рассчет конверсий в SQL</vt:lpstr>
      <vt:lpstr>Conditional-агрегат в обычной СУБД</vt:lpstr>
      <vt:lpstr>Conditional-агрегат в clickhouse</vt:lpstr>
      <vt:lpstr>Расчет конверсий в clickhouse</vt:lpstr>
      <vt:lpstr>Параметрические агрегатные функции</vt:lpstr>
      <vt:lpstr>Параметрические агрегатные фукнции</vt:lpstr>
      <vt:lpstr>TopK(n)(column)</vt:lpstr>
      <vt:lpstr>quantile(level)(column)</vt:lpstr>
      <vt:lpstr>Agenda</vt:lpstr>
      <vt:lpstr>Массивы</vt:lpstr>
      <vt:lpstr>Массивы в Clickhouse</vt:lpstr>
      <vt:lpstr>Массивы в Clickhouse</vt:lpstr>
      <vt:lpstr>Массивы из строк</vt:lpstr>
      <vt:lpstr>Кортеж</vt:lpstr>
      <vt:lpstr>Функции над массивами</vt:lpstr>
      <vt:lpstr>Функции над массивами</vt:lpstr>
      <vt:lpstr>Работа над элементами массива</vt:lpstr>
      <vt:lpstr>Аналог функций смещения</vt:lpstr>
      <vt:lpstr>Функции высших порядков</vt:lpstr>
      <vt:lpstr>Функции высших порядков</vt:lpstr>
      <vt:lpstr>Лямбда-функции</vt:lpstr>
      <vt:lpstr>Лямбда-функции с массивами</vt:lpstr>
      <vt:lpstr>Лямбда-функции для фильтрации</vt:lpstr>
      <vt:lpstr>Лямбда-функции, продолжение</vt:lpstr>
      <vt:lpstr>Coalesce для массивов</vt:lpstr>
      <vt:lpstr>Функции от нескольких массивов</vt:lpstr>
      <vt:lpstr>Два массива</vt:lpstr>
      <vt:lpstr>Два массива</vt:lpstr>
      <vt:lpstr>Другие примеры</vt:lpstr>
      <vt:lpstr>Больше 2х массивов</vt:lpstr>
      <vt:lpstr>Массив tuple'ов</vt:lpstr>
      <vt:lpstr>Массив кортежей</vt:lpstr>
      <vt:lpstr>Agenda</vt:lpstr>
      <vt:lpstr>Задачи с прошлого семинара</vt:lpstr>
      <vt:lpstr>Задача №1</vt:lpstr>
      <vt:lpstr>Задача №2</vt:lpstr>
      <vt:lpstr>Задача №3</vt:lpstr>
      <vt:lpstr>Спасибо за внимание!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пользователь Microsoft Office</dc:creator>
  <cp:lastModifiedBy>Саныч</cp:lastModifiedBy>
  <cp:revision>1169</cp:revision>
  <dcterms:created xsi:type="dcterms:W3CDTF">2018-08-29T11:25:32Z</dcterms:created>
  <dcterms:modified xsi:type="dcterms:W3CDTF">2023-10-13T17:23:44Z</dcterms:modified>
</cp:coreProperties>
</file>